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447" r:id="rId4"/>
  </p:sldMasterIdLst>
  <p:notesMasterIdLst>
    <p:notesMasterId r:id="rId31"/>
  </p:notesMasterIdLst>
  <p:sldIdLst>
    <p:sldId id="256" r:id="rId5"/>
    <p:sldId id="276" r:id="rId6"/>
    <p:sldId id="257" r:id="rId7"/>
    <p:sldId id="277" r:id="rId8"/>
    <p:sldId id="278" r:id="rId9"/>
    <p:sldId id="275" r:id="rId10"/>
    <p:sldId id="279" r:id="rId11"/>
    <p:sldId id="280" r:id="rId12"/>
    <p:sldId id="281" r:id="rId13"/>
    <p:sldId id="282" r:id="rId14"/>
    <p:sldId id="314" r:id="rId15"/>
    <p:sldId id="283" r:id="rId16"/>
    <p:sldId id="265" r:id="rId17"/>
    <p:sldId id="262" r:id="rId18"/>
    <p:sldId id="263" r:id="rId19"/>
    <p:sldId id="261" r:id="rId20"/>
    <p:sldId id="285" r:id="rId21"/>
    <p:sldId id="284" r:id="rId22"/>
    <p:sldId id="315" r:id="rId23"/>
    <p:sldId id="316" r:id="rId24"/>
    <p:sldId id="317" r:id="rId25"/>
    <p:sldId id="289" r:id="rId26"/>
    <p:sldId id="290" r:id="rId27"/>
    <p:sldId id="291" r:id="rId28"/>
    <p:sldId id="292" r:id="rId29"/>
    <p:sldId id="271" r:id="rId30"/>
  </p:sldIdLst>
  <p:sldSz cx="13004800"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F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3A119-11A8-4785-92A9-2EA3C2675F1F}" v="132" dt="2022-05-27T22:27:18.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autoAdjust="0"/>
    <p:restoredTop sz="86338" autoAdjust="0"/>
  </p:normalViewPr>
  <p:slideViewPr>
    <p:cSldViewPr>
      <p:cViewPr varScale="1">
        <p:scale>
          <a:sx n="74" d="100"/>
          <a:sy n="74" d="100"/>
        </p:scale>
        <p:origin x="720" y="192"/>
      </p:cViewPr>
      <p:guideLst>
        <p:guide orient="horz" pos="3072"/>
        <p:guide pos="4096"/>
      </p:guideLst>
    </p:cSldViewPr>
  </p:slideViewPr>
  <p:outlineViewPr>
    <p:cViewPr>
      <p:scale>
        <a:sx n="33" d="100"/>
        <a:sy n="33" d="100"/>
      </p:scale>
      <p:origin x="0" y="-5456"/>
    </p:cViewPr>
  </p:outlineViewPr>
  <p:notesTextViewPr>
    <p:cViewPr>
      <p:scale>
        <a:sx n="100" d="100"/>
        <a:sy n="100" d="100"/>
      </p:scale>
      <p:origin x="0" y="0"/>
    </p:cViewPr>
  </p:notesTextViewPr>
  <p:sorterViewPr>
    <p:cViewPr varScale="1">
      <p:scale>
        <a:sx n="100" d="100"/>
        <a:sy n="100" d="100"/>
      </p:scale>
      <p:origin x="0" y="-2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66AF3-62DF-4D94-BA9A-3F62F819A66D}"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n-US"/>
        </a:p>
      </dgm:t>
    </dgm:pt>
    <dgm:pt modelId="{80DAA9E9-E5AD-43CE-93A5-894BDD1C5BE5}">
      <dgm:prSet custT="1"/>
      <dgm:spPr/>
      <dgm:t>
        <a:bodyPr/>
        <a:lstStyle/>
        <a:p>
          <a:pPr rtl="0"/>
          <a:r>
            <a:rPr lang="en-US" sz="2400" b="1" dirty="0"/>
            <a:t>Schoolwide Basis </a:t>
          </a:r>
          <a:endParaRPr lang="en-US" sz="2400" dirty="0"/>
        </a:p>
      </dgm:t>
    </dgm:pt>
    <dgm:pt modelId="{D635B999-60C3-419D-B71A-297A5EDCC17F}" type="parTrans" cxnId="{67B9E24D-7BBD-4BF0-BDFC-7F2EB05D5DE3}">
      <dgm:prSet/>
      <dgm:spPr/>
      <dgm:t>
        <a:bodyPr/>
        <a:lstStyle/>
        <a:p>
          <a:endParaRPr lang="en-US"/>
        </a:p>
      </dgm:t>
    </dgm:pt>
    <dgm:pt modelId="{52D72ECA-1E01-4D0B-BEFE-65C3AAC3E14E}" type="sibTrans" cxnId="{67B9E24D-7BBD-4BF0-BDFC-7F2EB05D5DE3}">
      <dgm:prSet/>
      <dgm:spPr/>
      <dgm:t>
        <a:bodyPr/>
        <a:lstStyle/>
        <a:p>
          <a:endParaRPr lang="en-US"/>
        </a:p>
      </dgm:t>
    </dgm:pt>
    <dgm:pt modelId="{A896A405-B88F-4C80-A389-80D82D3E00FC}">
      <dgm:prSet custT="1"/>
      <dgm:spPr/>
      <dgm:t>
        <a:bodyPr/>
        <a:lstStyle/>
        <a:p>
          <a:pPr rtl="0"/>
          <a:r>
            <a:rPr lang="en-US" sz="2200" b="1" dirty="0"/>
            <a:t>Use of Title I funds</a:t>
          </a:r>
          <a:endParaRPr lang="en-US" sz="2200" dirty="0"/>
        </a:p>
      </dgm:t>
    </dgm:pt>
    <dgm:pt modelId="{516D5C7D-3562-461C-960B-4DAEC88E2876}" type="parTrans" cxnId="{9BCC1A81-65B9-4D0E-937F-B107AC5046F6}">
      <dgm:prSet/>
      <dgm:spPr/>
      <dgm:t>
        <a:bodyPr/>
        <a:lstStyle/>
        <a:p>
          <a:endParaRPr lang="en-US"/>
        </a:p>
      </dgm:t>
    </dgm:pt>
    <dgm:pt modelId="{96DB9883-C9E3-44CC-AA1A-1E9E7BF1E137}" type="sibTrans" cxnId="{9BCC1A81-65B9-4D0E-937F-B107AC5046F6}">
      <dgm:prSet/>
      <dgm:spPr/>
      <dgm:t>
        <a:bodyPr/>
        <a:lstStyle/>
        <a:p>
          <a:endParaRPr lang="en-US"/>
        </a:p>
      </dgm:t>
    </dgm:pt>
    <dgm:pt modelId="{777F4D35-6331-4E17-9980-265C3BC6D821}">
      <dgm:prSet/>
      <dgm:spPr/>
      <dgm:t>
        <a:bodyPr/>
        <a:lstStyle/>
        <a:p>
          <a:pPr rtl="0"/>
          <a:r>
            <a:rPr lang="en-US" dirty="0"/>
            <a:t>Improve school’s entire educational program </a:t>
          </a:r>
        </a:p>
      </dgm:t>
    </dgm:pt>
    <dgm:pt modelId="{723D967A-B0C2-4963-858A-589D8E5B335D}" type="parTrans" cxnId="{1FBAE345-B494-4F50-833A-D22345AF2578}">
      <dgm:prSet/>
      <dgm:spPr/>
      <dgm:t>
        <a:bodyPr/>
        <a:lstStyle/>
        <a:p>
          <a:endParaRPr lang="en-US"/>
        </a:p>
      </dgm:t>
    </dgm:pt>
    <dgm:pt modelId="{9C1438F8-D6CA-4552-B710-0E44ECFA75A6}" type="sibTrans" cxnId="{1FBAE345-B494-4F50-833A-D22345AF2578}">
      <dgm:prSet/>
      <dgm:spPr/>
      <dgm:t>
        <a:bodyPr/>
        <a:lstStyle/>
        <a:p>
          <a:endParaRPr lang="en-US"/>
        </a:p>
      </dgm:t>
    </dgm:pt>
    <dgm:pt modelId="{E7354280-3222-46FA-986C-89A0D8630096}">
      <dgm:prSet/>
      <dgm:spPr/>
      <dgm:t>
        <a:bodyPr/>
        <a:lstStyle/>
        <a:p>
          <a:pPr rtl="0"/>
          <a:r>
            <a:rPr lang="en-US" dirty="0"/>
            <a:t>Provide additional assistance to all students who experience difficulties in meeting the State’s performance targets</a:t>
          </a:r>
        </a:p>
      </dgm:t>
    </dgm:pt>
    <dgm:pt modelId="{03CADFA5-4F6F-4D4E-9E10-AD9F9C2C01D1}" type="parTrans" cxnId="{2812E6B6-3106-4168-B647-D8C575263005}">
      <dgm:prSet/>
      <dgm:spPr/>
      <dgm:t>
        <a:bodyPr/>
        <a:lstStyle/>
        <a:p>
          <a:endParaRPr lang="en-US"/>
        </a:p>
      </dgm:t>
    </dgm:pt>
    <dgm:pt modelId="{5FF0B637-07E4-4F55-9DD9-E92EAA40D57B}" type="sibTrans" cxnId="{2812E6B6-3106-4168-B647-D8C575263005}">
      <dgm:prSet/>
      <dgm:spPr/>
      <dgm:t>
        <a:bodyPr/>
        <a:lstStyle/>
        <a:p>
          <a:endParaRPr lang="en-US"/>
        </a:p>
      </dgm:t>
    </dgm:pt>
    <dgm:pt modelId="{ADB77EA6-856A-2A4F-8D34-E2A4AA3E1AEF}">
      <dgm:prSet custT="1"/>
      <dgm:spPr/>
      <dgm:t>
        <a:bodyPr/>
        <a:lstStyle/>
        <a:p>
          <a:r>
            <a:rPr lang="en-US" sz="1800" dirty="0"/>
            <a:t>Funds used to serve all students in order to increase academic achievement.</a:t>
          </a:r>
        </a:p>
      </dgm:t>
    </dgm:pt>
    <dgm:pt modelId="{470AFCAD-488A-D44E-A6EA-7B47204F0A1E}" type="parTrans" cxnId="{43D9B137-9622-AF4D-A132-D578814DC2C3}">
      <dgm:prSet/>
      <dgm:spPr/>
      <dgm:t>
        <a:bodyPr/>
        <a:lstStyle/>
        <a:p>
          <a:endParaRPr lang="en-US"/>
        </a:p>
      </dgm:t>
    </dgm:pt>
    <dgm:pt modelId="{725693E5-8EFE-6B4A-A84D-D3BCC03B017C}" type="sibTrans" cxnId="{43D9B137-9622-AF4D-A132-D578814DC2C3}">
      <dgm:prSet/>
      <dgm:spPr/>
      <dgm:t>
        <a:bodyPr/>
        <a:lstStyle/>
        <a:p>
          <a:endParaRPr lang="en-US"/>
        </a:p>
      </dgm:t>
    </dgm:pt>
    <dgm:pt modelId="{97BB5944-642F-40F1-B44E-542CC40EAF31}" type="pres">
      <dgm:prSet presAssocID="{AA166AF3-62DF-4D94-BA9A-3F62F819A66D}" presName="Name0" presStyleCnt="0">
        <dgm:presLayoutVars>
          <dgm:chMax val="7"/>
          <dgm:dir/>
          <dgm:animLvl val="lvl"/>
          <dgm:resizeHandles val="exact"/>
        </dgm:presLayoutVars>
      </dgm:prSet>
      <dgm:spPr/>
    </dgm:pt>
    <dgm:pt modelId="{7FECFD8F-068B-4F8A-B414-0CFC9E8CF962}" type="pres">
      <dgm:prSet presAssocID="{80DAA9E9-E5AD-43CE-93A5-894BDD1C5BE5}" presName="circle1" presStyleLbl="node1" presStyleIdx="0" presStyleCnt="2">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42268B0-5B68-4B9D-917B-CC70CDBA50A8}" type="pres">
      <dgm:prSet presAssocID="{80DAA9E9-E5AD-43CE-93A5-894BDD1C5BE5}" presName="space" presStyleCnt="0"/>
      <dgm:spPr/>
    </dgm:pt>
    <dgm:pt modelId="{786CECF2-9000-4D30-9B68-941ABD63E1F4}" type="pres">
      <dgm:prSet presAssocID="{80DAA9E9-E5AD-43CE-93A5-894BDD1C5BE5}" presName="rect1" presStyleLbl="alignAcc1" presStyleIdx="0" presStyleCnt="2"/>
      <dgm:spPr/>
    </dgm:pt>
    <dgm:pt modelId="{AFE34307-9F6E-2A49-9C35-2F6DD92DAC6F}" type="pres">
      <dgm:prSet presAssocID="{A896A405-B88F-4C80-A389-80D82D3E00FC}" presName="vertSpace2" presStyleLbl="node1" presStyleIdx="0" presStyleCnt="2"/>
      <dgm:spPr/>
    </dgm:pt>
    <dgm:pt modelId="{72C85D60-9146-3A43-B4A0-F20A243C0743}" type="pres">
      <dgm:prSet presAssocID="{A896A405-B88F-4C80-A389-80D82D3E00FC}" presName="circle2" presStyleLbl="node1" presStyleIdx="1" presStyleCnt="2"/>
      <dgm:spPr/>
    </dgm:pt>
    <dgm:pt modelId="{19A1ED46-79B4-014E-8940-92F23E71FD16}" type="pres">
      <dgm:prSet presAssocID="{A896A405-B88F-4C80-A389-80D82D3E00FC}" presName="rect2" presStyleLbl="alignAcc1" presStyleIdx="1" presStyleCnt="2"/>
      <dgm:spPr/>
    </dgm:pt>
    <dgm:pt modelId="{3D801634-494B-447F-85A1-5669F8FFEDF6}" type="pres">
      <dgm:prSet presAssocID="{80DAA9E9-E5AD-43CE-93A5-894BDD1C5BE5}" presName="rect1ParTx" presStyleLbl="alignAcc1" presStyleIdx="1" presStyleCnt="2">
        <dgm:presLayoutVars>
          <dgm:chMax val="1"/>
          <dgm:bulletEnabled val="1"/>
        </dgm:presLayoutVars>
      </dgm:prSet>
      <dgm:spPr/>
    </dgm:pt>
    <dgm:pt modelId="{33DE56DE-06FA-4CAF-9AFB-2151F2E931DD}" type="pres">
      <dgm:prSet presAssocID="{80DAA9E9-E5AD-43CE-93A5-894BDD1C5BE5}" presName="rect1ChTx" presStyleLbl="alignAcc1" presStyleIdx="1" presStyleCnt="2">
        <dgm:presLayoutVars>
          <dgm:bulletEnabled val="1"/>
        </dgm:presLayoutVars>
      </dgm:prSet>
      <dgm:spPr/>
    </dgm:pt>
    <dgm:pt modelId="{C89D14A3-93C3-9D4B-BFBA-5C245E2D0DE6}" type="pres">
      <dgm:prSet presAssocID="{A896A405-B88F-4C80-A389-80D82D3E00FC}" presName="rect2ParTx" presStyleLbl="alignAcc1" presStyleIdx="1" presStyleCnt="2">
        <dgm:presLayoutVars>
          <dgm:chMax val="1"/>
          <dgm:bulletEnabled val="1"/>
        </dgm:presLayoutVars>
      </dgm:prSet>
      <dgm:spPr/>
    </dgm:pt>
    <dgm:pt modelId="{CE495A05-8E6E-1540-B0E1-2CBF2F190CD8}" type="pres">
      <dgm:prSet presAssocID="{A896A405-B88F-4C80-A389-80D82D3E00FC}" presName="rect2ChTx" presStyleLbl="alignAcc1" presStyleIdx="1" presStyleCnt="2">
        <dgm:presLayoutVars>
          <dgm:bulletEnabled val="1"/>
        </dgm:presLayoutVars>
      </dgm:prSet>
      <dgm:spPr/>
    </dgm:pt>
  </dgm:ptLst>
  <dgm:cxnLst>
    <dgm:cxn modelId="{60313C00-DBCC-BB4D-A912-CE0D1C24D851}" type="presOf" srcId="{777F4D35-6331-4E17-9980-265C3BC6D821}" destId="{CE495A05-8E6E-1540-B0E1-2CBF2F190CD8}" srcOrd="0" destOrd="0" presId="urn:microsoft.com/office/officeart/2005/8/layout/target3"/>
    <dgm:cxn modelId="{098AE50E-5927-654C-A04F-92EB220EB533}" type="presOf" srcId="{A896A405-B88F-4C80-A389-80D82D3E00FC}" destId="{C89D14A3-93C3-9D4B-BFBA-5C245E2D0DE6}" srcOrd="1" destOrd="0" presId="urn:microsoft.com/office/officeart/2005/8/layout/target3"/>
    <dgm:cxn modelId="{43D9B137-9622-AF4D-A132-D578814DC2C3}" srcId="{80DAA9E9-E5AD-43CE-93A5-894BDD1C5BE5}" destId="{ADB77EA6-856A-2A4F-8D34-E2A4AA3E1AEF}" srcOrd="0" destOrd="0" parTransId="{470AFCAD-488A-D44E-A6EA-7B47204F0A1E}" sibTransId="{725693E5-8EFE-6B4A-A84D-D3BCC03B017C}"/>
    <dgm:cxn modelId="{CD86023E-980F-874D-AFDB-0C44A9E41077}" type="presOf" srcId="{ADB77EA6-856A-2A4F-8D34-E2A4AA3E1AEF}" destId="{33DE56DE-06FA-4CAF-9AFB-2151F2E931DD}" srcOrd="0" destOrd="0" presId="urn:microsoft.com/office/officeart/2005/8/layout/target3"/>
    <dgm:cxn modelId="{1FBAE345-B494-4F50-833A-D22345AF2578}" srcId="{A896A405-B88F-4C80-A389-80D82D3E00FC}" destId="{777F4D35-6331-4E17-9980-265C3BC6D821}" srcOrd="0" destOrd="0" parTransId="{723D967A-B0C2-4963-858A-589D8E5B335D}" sibTransId="{9C1438F8-D6CA-4552-B710-0E44ECFA75A6}"/>
    <dgm:cxn modelId="{67B9E24D-7BBD-4BF0-BDFC-7F2EB05D5DE3}" srcId="{AA166AF3-62DF-4D94-BA9A-3F62F819A66D}" destId="{80DAA9E9-E5AD-43CE-93A5-894BDD1C5BE5}" srcOrd="0" destOrd="0" parTransId="{D635B999-60C3-419D-B71A-297A5EDCC17F}" sibTransId="{52D72ECA-1E01-4D0B-BEFE-65C3AAC3E14E}"/>
    <dgm:cxn modelId="{04B10156-D205-AE4F-82FC-0643CBE999C9}" type="presOf" srcId="{80DAA9E9-E5AD-43CE-93A5-894BDD1C5BE5}" destId="{786CECF2-9000-4D30-9B68-941ABD63E1F4}" srcOrd="0" destOrd="0" presId="urn:microsoft.com/office/officeart/2005/8/layout/target3"/>
    <dgm:cxn modelId="{5F66836A-EF96-3A49-8954-5802DB877FA3}" type="presOf" srcId="{E7354280-3222-46FA-986C-89A0D8630096}" destId="{CE495A05-8E6E-1540-B0E1-2CBF2F190CD8}" srcOrd="0" destOrd="1" presId="urn:microsoft.com/office/officeart/2005/8/layout/target3"/>
    <dgm:cxn modelId="{9BCC1A81-65B9-4D0E-937F-B107AC5046F6}" srcId="{AA166AF3-62DF-4D94-BA9A-3F62F819A66D}" destId="{A896A405-B88F-4C80-A389-80D82D3E00FC}" srcOrd="1" destOrd="0" parTransId="{516D5C7D-3562-461C-960B-4DAEC88E2876}" sibTransId="{96DB9883-C9E3-44CC-AA1A-1E9E7BF1E137}"/>
    <dgm:cxn modelId="{EC387390-64DF-4C90-BE69-0585C7A0E919}" type="presOf" srcId="{AA166AF3-62DF-4D94-BA9A-3F62F819A66D}" destId="{97BB5944-642F-40F1-B44E-542CC40EAF31}" srcOrd="0" destOrd="0" presId="urn:microsoft.com/office/officeart/2005/8/layout/target3"/>
    <dgm:cxn modelId="{4D03FD94-B8C6-F344-951C-35D3588096BF}" type="presOf" srcId="{A896A405-B88F-4C80-A389-80D82D3E00FC}" destId="{19A1ED46-79B4-014E-8940-92F23E71FD16}" srcOrd="0" destOrd="0" presId="urn:microsoft.com/office/officeart/2005/8/layout/target3"/>
    <dgm:cxn modelId="{2812E6B6-3106-4168-B647-D8C575263005}" srcId="{A896A405-B88F-4C80-A389-80D82D3E00FC}" destId="{E7354280-3222-46FA-986C-89A0D8630096}" srcOrd="1" destOrd="0" parTransId="{03CADFA5-4F6F-4D4E-9E10-AD9F9C2C01D1}" sibTransId="{5FF0B637-07E4-4F55-9DD9-E92EAA40D57B}"/>
    <dgm:cxn modelId="{9F08DFEE-12AD-2041-AFAB-220898E61A5D}" type="presOf" srcId="{80DAA9E9-E5AD-43CE-93A5-894BDD1C5BE5}" destId="{3D801634-494B-447F-85A1-5669F8FFEDF6}" srcOrd="1" destOrd="0" presId="urn:microsoft.com/office/officeart/2005/8/layout/target3"/>
    <dgm:cxn modelId="{3D7D1CE6-9FBE-FB41-8947-46E6D50226A4}" type="presParOf" srcId="{97BB5944-642F-40F1-B44E-542CC40EAF31}" destId="{7FECFD8F-068B-4F8A-B414-0CFC9E8CF962}" srcOrd="0" destOrd="0" presId="urn:microsoft.com/office/officeart/2005/8/layout/target3"/>
    <dgm:cxn modelId="{94ECBC0F-F313-3346-B578-06EE218E2A6A}" type="presParOf" srcId="{97BB5944-642F-40F1-B44E-542CC40EAF31}" destId="{442268B0-5B68-4B9D-917B-CC70CDBA50A8}" srcOrd="1" destOrd="0" presId="urn:microsoft.com/office/officeart/2005/8/layout/target3"/>
    <dgm:cxn modelId="{48CA5BDA-E3EA-8B40-939A-F0D1F2EA8B2C}" type="presParOf" srcId="{97BB5944-642F-40F1-B44E-542CC40EAF31}" destId="{786CECF2-9000-4D30-9B68-941ABD63E1F4}" srcOrd="2" destOrd="0" presId="urn:microsoft.com/office/officeart/2005/8/layout/target3"/>
    <dgm:cxn modelId="{B8FF778A-9A8E-164F-8AF1-306C82DFC095}" type="presParOf" srcId="{97BB5944-642F-40F1-B44E-542CC40EAF31}" destId="{AFE34307-9F6E-2A49-9C35-2F6DD92DAC6F}" srcOrd="3" destOrd="0" presId="urn:microsoft.com/office/officeart/2005/8/layout/target3"/>
    <dgm:cxn modelId="{7C0D1279-D904-DA49-9F6A-E0C7F63C1C8A}" type="presParOf" srcId="{97BB5944-642F-40F1-B44E-542CC40EAF31}" destId="{72C85D60-9146-3A43-B4A0-F20A243C0743}" srcOrd="4" destOrd="0" presId="urn:microsoft.com/office/officeart/2005/8/layout/target3"/>
    <dgm:cxn modelId="{122CA567-112B-5946-A1F4-CC114625B5DD}" type="presParOf" srcId="{97BB5944-642F-40F1-B44E-542CC40EAF31}" destId="{19A1ED46-79B4-014E-8940-92F23E71FD16}" srcOrd="5" destOrd="0" presId="urn:microsoft.com/office/officeart/2005/8/layout/target3"/>
    <dgm:cxn modelId="{59F21A1A-071D-104C-BDD7-BEFC795DBCCC}" type="presParOf" srcId="{97BB5944-642F-40F1-B44E-542CC40EAF31}" destId="{3D801634-494B-447F-85A1-5669F8FFEDF6}" srcOrd="6" destOrd="0" presId="urn:microsoft.com/office/officeart/2005/8/layout/target3"/>
    <dgm:cxn modelId="{F93BFD13-CC26-CF44-8286-26A42D55B593}" type="presParOf" srcId="{97BB5944-642F-40F1-B44E-542CC40EAF31}" destId="{33DE56DE-06FA-4CAF-9AFB-2151F2E931DD}" srcOrd="7" destOrd="0" presId="urn:microsoft.com/office/officeart/2005/8/layout/target3"/>
    <dgm:cxn modelId="{8251E3EE-5D1E-B14E-8648-344044B1CB74}" type="presParOf" srcId="{97BB5944-642F-40F1-B44E-542CC40EAF31}" destId="{C89D14A3-93C3-9D4B-BFBA-5C245E2D0DE6}" srcOrd="8" destOrd="0" presId="urn:microsoft.com/office/officeart/2005/8/layout/target3"/>
    <dgm:cxn modelId="{3A506B89-E181-994A-AA54-B52EEECCF1B3}" type="presParOf" srcId="{97BB5944-642F-40F1-B44E-542CC40EAF31}" destId="{CE495A05-8E6E-1540-B0E1-2CBF2F190CD8}"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57A9D7-4297-4A25-BB11-1AD11FA2CCAE}" type="doc">
      <dgm:prSet loTypeId="urn:microsoft.com/office/officeart/2005/8/layout/pyramid2" loCatId="pyramid" qsTypeId="urn:microsoft.com/office/officeart/2005/8/quickstyle/3d4" qsCatId="3D" csTypeId="urn:microsoft.com/office/officeart/2005/8/colors/accent1_4" csCatId="accent1" phldr="1"/>
      <dgm:spPr/>
      <dgm:t>
        <a:bodyPr/>
        <a:lstStyle/>
        <a:p>
          <a:endParaRPr lang="en-US"/>
        </a:p>
      </dgm:t>
    </dgm:pt>
    <dgm:pt modelId="{B7881B1E-E643-4D16-A699-284F51346727}">
      <dgm:prSet custT="1"/>
      <dgm:spPr/>
      <dgm:t>
        <a:bodyPr/>
        <a:lstStyle/>
        <a:p>
          <a:r>
            <a:rPr lang="en-US" sz="2000" b="1"/>
            <a:t>Teachers must meet Nevada certification requirements</a:t>
          </a:r>
          <a:endParaRPr lang="en-US" sz="2000"/>
        </a:p>
      </dgm:t>
    </dgm:pt>
    <dgm:pt modelId="{FB8A4904-1F1A-4C5B-B8E9-E41ED2E1D4A5}" type="parTrans" cxnId="{7282683F-7A85-4278-94AD-BFB46AB0B371}">
      <dgm:prSet/>
      <dgm:spPr/>
      <dgm:t>
        <a:bodyPr/>
        <a:lstStyle/>
        <a:p>
          <a:endParaRPr lang="en-US"/>
        </a:p>
      </dgm:t>
    </dgm:pt>
    <dgm:pt modelId="{4D1D8814-1F5B-4768-B126-0B17095A6466}" type="sibTrans" cxnId="{7282683F-7A85-4278-94AD-BFB46AB0B371}">
      <dgm:prSet/>
      <dgm:spPr/>
      <dgm:t>
        <a:bodyPr/>
        <a:lstStyle/>
        <a:p>
          <a:endParaRPr lang="en-US"/>
        </a:p>
      </dgm:t>
    </dgm:pt>
    <dgm:pt modelId="{E773898E-8603-4060-9EF3-5DA71A560CAA}">
      <dgm:prSet custT="1"/>
      <dgm:spPr/>
      <dgm:t>
        <a:bodyPr/>
        <a:lstStyle/>
        <a:p>
          <a:r>
            <a:rPr lang="en-US" sz="2000" b="1"/>
            <a:t>Paraprofessionals are highly qualified</a:t>
          </a:r>
          <a:endParaRPr lang="en-US" sz="2000"/>
        </a:p>
      </dgm:t>
    </dgm:pt>
    <dgm:pt modelId="{D2ECDDD6-C017-451B-9165-A18ACC060CE5}" type="parTrans" cxnId="{8340EF1E-131F-447A-9517-CF1695C2A7A0}">
      <dgm:prSet/>
      <dgm:spPr/>
      <dgm:t>
        <a:bodyPr/>
        <a:lstStyle/>
        <a:p>
          <a:endParaRPr lang="en-US"/>
        </a:p>
      </dgm:t>
    </dgm:pt>
    <dgm:pt modelId="{4019EBEB-67A3-4596-BA92-9A84E9D97E51}" type="sibTrans" cxnId="{8340EF1E-131F-447A-9517-CF1695C2A7A0}">
      <dgm:prSet/>
      <dgm:spPr/>
      <dgm:t>
        <a:bodyPr/>
        <a:lstStyle/>
        <a:p>
          <a:endParaRPr lang="en-US"/>
        </a:p>
      </dgm:t>
    </dgm:pt>
    <dgm:pt modelId="{23366663-F50A-44FA-B3FF-DC30BFC9F9B9}">
      <dgm:prSet custT="1"/>
      <dgm:spPr/>
      <dgm:t>
        <a:bodyPr/>
        <a:lstStyle/>
        <a:p>
          <a:r>
            <a:rPr lang="en-US" sz="1400" b="1"/>
            <a:t>Timely notice given if a student has been taught for 4 or more weeks in a row by a teacher who does not meet the State certification requirements, i.e., long-term substitute</a:t>
          </a:r>
          <a:endParaRPr lang="en-US" sz="1400"/>
        </a:p>
      </dgm:t>
    </dgm:pt>
    <dgm:pt modelId="{E24F9A25-3E4F-40AF-BE79-8E466058DE10}" type="parTrans" cxnId="{F46B1519-6E57-4AAB-83EB-AD49DE4B1798}">
      <dgm:prSet/>
      <dgm:spPr/>
      <dgm:t>
        <a:bodyPr/>
        <a:lstStyle/>
        <a:p>
          <a:endParaRPr lang="en-US"/>
        </a:p>
      </dgm:t>
    </dgm:pt>
    <dgm:pt modelId="{67CD248B-CE11-4189-8634-E00AB6BDF7D2}" type="sibTrans" cxnId="{F46B1519-6E57-4AAB-83EB-AD49DE4B1798}">
      <dgm:prSet/>
      <dgm:spPr/>
      <dgm:t>
        <a:bodyPr/>
        <a:lstStyle/>
        <a:p>
          <a:endParaRPr lang="en-US"/>
        </a:p>
      </dgm:t>
    </dgm:pt>
    <dgm:pt modelId="{BFC6AC57-FB37-4B10-A6B9-3A42A91B918B}" type="pres">
      <dgm:prSet presAssocID="{8C57A9D7-4297-4A25-BB11-1AD11FA2CCAE}" presName="compositeShape" presStyleCnt="0">
        <dgm:presLayoutVars>
          <dgm:dir/>
          <dgm:resizeHandles/>
        </dgm:presLayoutVars>
      </dgm:prSet>
      <dgm:spPr/>
    </dgm:pt>
    <dgm:pt modelId="{7DFBF416-18FE-48CE-B8F0-144C4B0DFF9E}" type="pres">
      <dgm:prSet presAssocID="{8C57A9D7-4297-4A25-BB11-1AD11FA2CCAE}" presName="pyramid" presStyleLbl="node1" presStyleIdx="0" presStyleCnt="1"/>
      <dgm:spPr/>
    </dgm:pt>
    <dgm:pt modelId="{4A09FEE8-AA8A-4C59-BDAD-562BCAB7DF8B}" type="pres">
      <dgm:prSet presAssocID="{8C57A9D7-4297-4A25-BB11-1AD11FA2CCAE}" presName="theList" presStyleCnt="0"/>
      <dgm:spPr/>
    </dgm:pt>
    <dgm:pt modelId="{F4227FAC-C5AF-4905-8CE7-17ADC95AC25F}" type="pres">
      <dgm:prSet presAssocID="{B7881B1E-E643-4D16-A699-284F51346727}" presName="aNode" presStyleLbl="fgAcc1" presStyleIdx="0" presStyleCnt="3">
        <dgm:presLayoutVars>
          <dgm:bulletEnabled val="1"/>
        </dgm:presLayoutVars>
      </dgm:prSet>
      <dgm:spPr/>
    </dgm:pt>
    <dgm:pt modelId="{B7777D63-B2E3-4820-9912-62D3F7EEBF70}" type="pres">
      <dgm:prSet presAssocID="{B7881B1E-E643-4D16-A699-284F51346727}" presName="aSpace" presStyleCnt="0"/>
      <dgm:spPr/>
    </dgm:pt>
    <dgm:pt modelId="{E44A8C16-44D5-41F4-B47D-46B69247DA4E}" type="pres">
      <dgm:prSet presAssocID="{E773898E-8603-4060-9EF3-5DA71A560CAA}" presName="aNode" presStyleLbl="fgAcc1" presStyleIdx="1" presStyleCnt="3">
        <dgm:presLayoutVars>
          <dgm:bulletEnabled val="1"/>
        </dgm:presLayoutVars>
      </dgm:prSet>
      <dgm:spPr/>
    </dgm:pt>
    <dgm:pt modelId="{4EA64926-AF03-4F3F-B9DB-768814959013}" type="pres">
      <dgm:prSet presAssocID="{E773898E-8603-4060-9EF3-5DA71A560CAA}" presName="aSpace" presStyleCnt="0"/>
      <dgm:spPr/>
    </dgm:pt>
    <dgm:pt modelId="{EB4E764B-1C7F-49BB-AC13-594E930FEA91}" type="pres">
      <dgm:prSet presAssocID="{23366663-F50A-44FA-B3FF-DC30BFC9F9B9}" presName="aNode" presStyleLbl="fgAcc1" presStyleIdx="2" presStyleCnt="3">
        <dgm:presLayoutVars>
          <dgm:bulletEnabled val="1"/>
        </dgm:presLayoutVars>
      </dgm:prSet>
      <dgm:spPr/>
    </dgm:pt>
    <dgm:pt modelId="{304A6D1B-4165-4383-B468-33001D346AB6}" type="pres">
      <dgm:prSet presAssocID="{23366663-F50A-44FA-B3FF-DC30BFC9F9B9}" presName="aSpace" presStyleCnt="0"/>
      <dgm:spPr/>
    </dgm:pt>
  </dgm:ptLst>
  <dgm:cxnLst>
    <dgm:cxn modelId="{B66A9A06-5EBE-4490-9DF3-1D7B5DB10C98}" type="presOf" srcId="{E773898E-8603-4060-9EF3-5DA71A560CAA}" destId="{E44A8C16-44D5-41F4-B47D-46B69247DA4E}" srcOrd="0" destOrd="0" presId="urn:microsoft.com/office/officeart/2005/8/layout/pyramid2"/>
    <dgm:cxn modelId="{F46B1519-6E57-4AAB-83EB-AD49DE4B1798}" srcId="{8C57A9D7-4297-4A25-BB11-1AD11FA2CCAE}" destId="{23366663-F50A-44FA-B3FF-DC30BFC9F9B9}" srcOrd="2" destOrd="0" parTransId="{E24F9A25-3E4F-40AF-BE79-8E466058DE10}" sibTransId="{67CD248B-CE11-4189-8634-E00AB6BDF7D2}"/>
    <dgm:cxn modelId="{8340EF1E-131F-447A-9517-CF1695C2A7A0}" srcId="{8C57A9D7-4297-4A25-BB11-1AD11FA2CCAE}" destId="{E773898E-8603-4060-9EF3-5DA71A560CAA}" srcOrd="1" destOrd="0" parTransId="{D2ECDDD6-C017-451B-9165-A18ACC060CE5}" sibTransId="{4019EBEB-67A3-4596-BA92-9A84E9D97E51}"/>
    <dgm:cxn modelId="{7282683F-7A85-4278-94AD-BFB46AB0B371}" srcId="{8C57A9D7-4297-4A25-BB11-1AD11FA2CCAE}" destId="{B7881B1E-E643-4D16-A699-284F51346727}" srcOrd="0" destOrd="0" parTransId="{FB8A4904-1F1A-4C5B-B8E9-E41ED2E1D4A5}" sibTransId="{4D1D8814-1F5B-4768-B126-0B17095A6466}"/>
    <dgm:cxn modelId="{46AA8BE0-C689-46C6-8A0E-A97E1CE8BCA9}" type="presOf" srcId="{8C57A9D7-4297-4A25-BB11-1AD11FA2CCAE}" destId="{BFC6AC57-FB37-4B10-A6B9-3A42A91B918B}" srcOrd="0" destOrd="0" presId="urn:microsoft.com/office/officeart/2005/8/layout/pyramid2"/>
    <dgm:cxn modelId="{D2853AFA-7032-4305-9106-19A58A38073C}" type="presOf" srcId="{B7881B1E-E643-4D16-A699-284F51346727}" destId="{F4227FAC-C5AF-4905-8CE7-17ADC95AC25F}" srcOrd="0" destOrd="0" presId="urn:microsoft.com/office/officeart/2005/8/layout/pyramid2"/>
    <dgm:cxn modelId="{C977C9FC-7223-46E1-A227-6D72DD63C508}" type="presOf" srcId="{23366663-F50A-44FA-B3FF-DC30BFC9F9B9}" destId="{EB4E764B-1C7F-49BB-AC13-594E930FEA91}" srcOrd="0" destOrd="0" presId="urn:microsoft.com/office/officeart/2005/8/layout/pyramid2"/>
    <dgm:cxn modelId="{B19C8733-ECF5-43EB-B6F5-025EF8154E03}" type="presParOf" srcId="{BFC6AC57-FB37-4B10-A6B9-3A42A91B918B}" destId="{7DFBF416-18FE-48CE-B8F0-144C4B0DFF9E}" srcOrd="0" destOrd="0" presId="urn:microsoft.com/office/officeart/2005/8/layout/pyramid2"/>
    <dgm:cxn modelId="{B53B31B6-1EED-46E5-A771-EA2F28E104F0}" type="presParOf" srcId="{BFC6AC57-FB37-4B10-A6B9-3A42A91B918B}" destId="{4A09FEE8-AA8A-4C59-BDAD-562BCAB7DF8B}" srcOrd="1" destOrd="0" presId="urn:microsoft.com/office/officeart/2005/8/layout/pyramid2"/>
    <dgm:cxn modelId="{A07E8B09-7D21-4A09-AE2E-407A40AA9067}" type="presParOf" srcId="{4A09FEE8-AA8A-4C59-BDAD-562BCAB7DF8B}" destId="{F4227FAC-C5AF-4905-8CE7-17ADC95AC25F}" srcOrd="0" destOrd="0" presId="urn:microsoft.com/office/officeart/2005/8/layout/pyramid2"/>
    <dgm:cxn modelId="{608DF0B0-4538-4072-8596-4E0DF06AA4F9}" type="presParOf" srcId="{4A09FEE8-AA8A-4C59-BDAD-562BCAB7DF8B}" destId="{B7777D63-B2E3-4820-9912-62D3F7EEBF70}" srcOrd="1" destOrd="0" presId="urn:microsoft.com/office/officeart/2005/8/layout/pyramid2"/>
    <dgm:cxn modelId="{D20AF4E0-8C12-4E93-B5D7-16496C38A871}" type="presParOf" srcId="{4A09FEE8-AA8A-4C59-BDAD-562BCAB7DF8B}" destId="{E44A8C16-44D5-41F4-B47D-46B69247DA4E}" srcOrd="2" destOrd="0" presId="urn:microsoft.com/office/officeart/2005/8/layout/pyramid2"/>
    <dgm:cxn modelId="{DED451C1-7E11-44A6-9932-A34F0E7F314B}" type="presParOf" srcId="{4A09FEE8-AA8A-4C59-BDAD-562BCAB7DF8B}" destId="{4EA64926-AF03-4F3F-B9DB-768814959013}" srcOrd="3" destOrd="0" presId="urn:microsoft.com/office/officeart/2005/8/layout/pyramid2"/>
    <dgm:cxn modelId="{5AA05C51-F5AC-4A62-BE54-2D6F873D67A0}" type="presParOf" srcId="{4A09FEE8-AA8A-4C59-BDAD-562BCAB7DF8B}" destId="{EB4E764B-1C7F-49BB-AC13-594E930FEA91}" srcOrd="4" destOrd="0" presId="urn:microsoft.com/office/officeart/2005/8/layout/pyramid2"/>
    <dgm:cxn modelId="{58B09C38-174D-47FC-A935-E827DB68D746}" type="presParOf" srcId="{4A09FEE8-AA8A-4C59-BDAD-562BCAB7DF8B}" destId="{304A6D1B-4165-4383-B468-33001D346AB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EBC43D-30F4-4608-91CA-5B20E55133D5}" type="doc">
      <dgm:prSet loTypeId="urn:microsoft.com/office/officeart/2005/8/layout/pyramid2" loCatId="pyramid" qsTypeId="urn:microsoft.com/office/officeart/2005/8/quickstyle/3d4" qsCatId="3D" csTypeId="urn:microsoft.com/office/officeart/2005/8/colors/accent4_2" csCatId="accent4"/>
      <dgm:spPr/>
      <dgm:t>
        <a:bodyPr/>
        <a:lstStyle/>
        <a:p>
          <a:endParaRPr lang="en-US"/>
        </a:p>
      </dgm:t>
    </dgm:pt>
    <dgm:pt modelId="{22EA47D4-F9BB-424A-968E-58882DD39723}">
      <dgm:prSet custT="1"/>
      <dgm:spPr/>
      <dgm:t>
        <a:bodyPr/>
        <a:lstStyle/>
        <a:p>
          <a:r>
            <a:rPr lang="es-MX" sz="2000" b="1"/>
            <a:t>Los educadores deben de cumplir con los requisitos de certificación de Nevada</a:t>
          </a:r>
          <a:endParaRPr lang="en-US" sz="2000"/>
        </a:p>
      </dgm:t>
    </dgm:pt>
    <dgm:pt modelId="{E59B3220-FC3D-4E40-A56E-73A9E0924781}" type="parTrans" cxnId="{0929680F-FE89-4B08-9F8E-0DD4CA12297E}">
      <dgm:prSet/>
      <dgm:spPr/>
      <dgm:t>
        <a:bodyPr/>
        <a:lstStyle/>
        <a:p>
          <a:endParaRPr lang="en-US"/>
        </a:p>
      </dgm:t>
    </dgm:pt>
    <dgm:pt modelId="{1C99670D-4E2A-4450-9297-E56D32DBB3C9}" type="sibTrans" cxnId="{0929680F-FE89-4B08-9F8E-0DD4CA12297E}">
      <dgm:prSet/>
      <dgm:spPr/>
      <dgm:t>
        <a:bodyPr/>
        <a:lstStyle/>
        <a:p>
          <a:endParaRPr lang="en-US"/>
        </a:p>
      </dgm:t>
    </dgm:pt>
    <dgm:pt modelId="{F572E770-5B3A-47D8-AD2F-3E06B98086E6}">
      <dgm:prSet custT="1"/>
      <dgm:spPr/>
      <dgm:t>
        <a:bodyPr/>
        <a:lstStyle/>
        <a:p>
          <a:r>
            <a:rPr lang="es-MX" sz="2000" b="1"/>
            <a:t>Los para profesionales tienen que ser altamente calificados</a:t>
          </a:r>
          <a:endParaRPr lang="en-US" sz="2000"/>
        </a:p>
      </dgm:t>
    </dgm:pt>
    <dgm:pt modelId="{808BE149-C8B8-4587-94F8-1452A66F9F2C}" type="parTrans" cxnId="{42379FE8-6DF9-4FDA-A6E4-91A8793501B3}">
      <dgm:prSet/>
      <dgm:spPr/>
      <dgm:t>
        <a:bodyPr/>
        <a:lstStyle/>
        <a:p>
          <a:endParaRPr lang="en-US"/>
        </a:p>
      </dgm:t>
    </dgm:pt>
    <dgm:pt modelId="{5633A17C-F903-46C6-9BCC-7377207F2E5A}" type="sibTrans" cxnId="{42379FE8-6DF9-4FDA-A6E4-91A8793501B3}">
      <dgm:prSet/>
      <dgm:spPr/>
      <dgm:t>
        <a:bodyPr/>
        <a:lstStyle/>
        <a:p>
          <a:endParaRPr lang="en-US"/>
        </a:p>
      </dgm:t>
    </dgm:pt>
    <dgm:pt modelId="{64FE22FE-B759-41BC-9393-6CFD979FFB21}">
      <dgm:prSet custT="1"/>
      <dgm:spPr/>
      <dgm:t>
        <a:bodyPr/>
        <a:lstStyle/>
        <a:p>
          <a:r>
            <a:rPr lang="es-MX" sz="1400" b="1"/>
            <a:t>Se debe avisar si un educador ha estado enseñando a estudiantes durante 4 o mas semanas consecutivas y no cumple con los requisitos de certificación del estado. Por ejemplo un sustituto a largo plazo</a:t>
          </a:r>
          <a:endParaRPr lang="en-US" sz="1400"/>
        </a:p>
      </dgm:t>
    </dgm:pt>
    <dgm:pt modelId="{42CAD2B7-DE3F-4DDD-9518-2EB79CBEC0B6}" type="parTrans" cxnId="{F710C8AE-CA34-40A1-B463-6748599C015A}">
      <dgm:prSet/>
      <dgm:spPr/>
      <dgm:t>
        <a:bodyPr/>
        <a:lstStyle/>
        <a:p>
          <a:endParaRPr lang="en-US"/>
        </a:p>
      </dgm:t>
    </dgm:pt>
    <dgm:pt modelId="{E449ABFF-CF1A-4C2E-BE29-54E80A88C505}" type="sibTrans" cxnId="{F710C8AE-CA34-40A1-B463-6748599C015A}">
      <dgm:prSet/>
      <dgm:spPr/>
      <dgm:t>
        <a:bodyPr/>
        <a:lstStyle/>
        <a:p>
          <a:endParaRPr lang="en-US"/>
        </a:p>
      </dgm:t>
    </dgm:pt>
    <dgm:pt modelId="{69A739DB-2855-4294-A0F1-65A9CE068495}" type="pres">
      <dgm:prSet presAssocID="{FFEBC43D-30F4-4608-91CA-5B20E55133D5}" presName="compositeShape" presStyleCnt="0">
        <dgm:presLayoutVars>
          <dgm:dir/>
          <dgm:resizeHandles/>
        </dgm:presLayoutVars>
      </dgm:prSet>
      <dgm:spPr/>
    </dgm:pt>
    <dgm:pt modelId="{466B6101-26E0-4558-B197-9D7C8478154B}" type="pres">
      <dgm:prSet presAssocID="{FFEBC43D-30F4-4608-91CA-5B20E55133D5}" presName="pyramid" presStyleLbl="node1" presStyleIdx="0" presStyleCnt="1"/>
      <dgm:spPr/>
    </dgm:pt>
    <dgm:pt modelId="{47CAD166-F5DD-40D2-93AC-BA9CB1E57E34}" type="pres">
      <dgm:prSet presAssocID="{FFEBC43D-30F4-4608-91CA-5B20E55133D5}" presName="theList" presStyleCnt="0"/>
      <dgm:spPr/>
    </dgm:pt>
    <dgm:pt modelId="{DAC73EFD-7A90-497A-9F0B-1BC3465C9DA6}" type="pres">
      <dgm:prSet presAssocID="{22EA47D4-F9BB-424A-968E-58882DD39723}" presName="aNode" presStyleLbl="fgAcc1" presStyleIdx="0" presStyleCnt="3">
        <dgm:presLayoutVars>
          <dgm:bulletEnabled val="1"/>
        </dgm:presLayoutVars>
      </dgm:prSet>
      <dgm:spPr/>
    </dgm:pt>
    <dgm:pt modelId="{2902B895-A3E1-4676-B9F4-E28A14B5972B}" type="pres">
      <dgm:prSet presAssocID="{22EA47D4-F9BB-424A-968E-58882DD39723}" presName="aSpace" presStyleCnt="0"/>
      <dgm:spPr/>
    </dgm:pt>
    <dgm:pt modelId="{CC81559F-87BE-47B5-94AF-B199739AA0C7}" type="pres">
      <dgm:prSet presAssocID="{F572E770-5B3A-47D8-AD2F-3E06B98086E6}" presName="aNode" presStyleLbl="fgAcc1" presStyleIdx="1" presStyleCnt="3">
        <dgm:presLayoutVars>
          <dgm:bulletEnabled val="1"/>
        </dgm:presLayoutVars>
      </dgm:prSet>
      <dgm:spPr/>
    </dgm:pt>
    <dgm:pt modelId="{61649402-805B-4FD9-AA7A-8D76E2B3D473}" type="pres">
      <dgm:prSet presAssocID="{F572E770-5B3A-47D8-AD2F-3E06B98086E6}" presName="aSpace" presStyleCnt="0"/>
      <dgm:spPr/>
    </dgm:pt>
    <dgm:pt modelId="{51A2021C-7B56-4843-A3D9-33306F8D1BE4}" type="pres">
      <dgm:prSet presAssocID="{64FE22FE-B759-41BC-9393-6CFD979FFB21}" presName="aNode" presStyleLbl="fgAcc1" presStyleIdx="2" presStyleCnt="3">
        <dgm:presLayoutVars>
          <dgm:bulletEnabled val="1"/>
        </dgm:presLayoutVars>
      </dgm:prSet>
      <dgm:spPr/>
    </dgm:pt>
    <dgm:pt modelId="{9DCB6FB1-4323-49BF-802B-4444847ACA50}" type="pres">
      <dgm:prSet presAssocID="{64FE22FE-B759-41BC-9393-6CFD979FFB21}" presName="aSpace" presStyleCnt="0"/>
      <dgm:spPr/>
    </dgm:pt>
  </dgm:ptLst>
  <dgm:cxnLst>
    <dgm:cxn modelId="{0929680F-FE89-4B08-9F8E-0DD4CA12297E}" srcId="{FFEBC43D-30F4-4608-91CA-5B20E55133D5}" destId="{22EA47D4-F9BB-424A-968E-58882DD39723}" srcOrd="0" destOrd="0" parTransId="{E59B3220-FC3D-4E40-A56E-73A9E0924781}" sibTransId="{1C99670D-4E2A-4450-9297-E56D32DBB3C9}"/>
    <dgm:cxn modelId="{C401A581-0F6C-4277-A5B2-DB289D0EE3DB}" type="presOf" srcId="{F572E770-5B3A-47D8-AD2F-3E06B98086E6}" destId="{CC81559F-87BE-47B5-94AF-B199739AA0C7}" srcOrd="0" destOrd="0" presId="urn:microsoft.com/office/officeart/2005/8/layout/pyramid2"/>
    <dgm:cxn modelId="{E2D83D93-B52B-41CA-8BD4-DDB25DEF63E0}" type="presOf" srcId="{FFEBC43D-30F4-4608-91CA-5B20E55133D5}" destId="{69A739DB-2855-4294-A0F1-65A9CE068495}" srcOrd="0" destOrd="0" presId="urn:microsoft.com/office/officeart/2005/8/layout/pyramid2"/>
    <dgm:cxn modelId="{8C66ABAA-99B7-45F0-B810-60DCE341848A}" type="presOf" srcId="{64FE22FE-B759-41BC-9393-6CFD979FFB21}" destId="{51A2021C-7B56-4843-A3D9-33306F8D1BE4}" srcOrd="0" destOrd="0" presId="urn:microsoft.com/office/officeart/2005/8/layout/pyramid2"/>
    <dgm:cxn modelId="{F710C8AE-CA34-40A1-B463-6748599C015A}" srcId="{FFEBC43D-30F4-4608-91CA-5B20E55133D5}" destId="{64FE22FE-B759-41BC-9393-6CFD979FFB21}" srcOrd="2" destOrd="0" parTransId="{42CAD2B7-DE3F-4DDD-9518-2EB79CBEC0B6}" sibTransId="{E449ABFF-CF1A-4C2E-BE29-54E80A88C505}"/>
    <dgm:cxn modelId="{42379FE8-6DF9-4FDA-A6E4-91A8793501B3}" srcId="{FFEBC43D-30F4-4608-91CA-5B20E55133D5}" destId="{F572E770-5B3A-47D8-AD2F-3E06B98086E6}" srcOrd="1" destOrd="0" parTransId="{808BE149-C8B8-4587-94F8-1452A66F9F2C}" sibTransId="{5633A17C-F903-46C6-9BCC-7377207F2E5A}"/>
    <dgm:cxn modelId="{26DCADFF-DEF5-4E1C-BE11-DBA3647D3F80}" type="presOf" srcId="{22EA47D4-F9BB-424A-968E-58882DD39723}" destId="{DAC73EFD-7A90-497A-9F0B-1BC3465C9DA6}" srcOrd="0" destOrd="0" presId="urn:microsoft.com/office/officeart/2005/8/layout/pyramid2"/>
    <dgm:cxn modelId="{DC802AD7-68A9-4917-86CF-699F13F73D86}" type="presParOf" srcId="{69A739DB-2855-4294-A0F1-65A9CE068495}" destId="{466B6101-26E0-4558-B197-9D7C8478154B}" srcOrd="0" destOrd="0" presId="urn:microsoft.com/office/officeart/2005/8/layout/pyramid2"/>
    <dgm:cxn modelId="{26D45958-8978-43F2-B367-2CC6A8C85F1F}" type="presParOf" srcId="{69A739DB-2855-4294-A0F1-65A9CE068495}" destId="{47CAD166-F5DD-40D2-93AC-BA9CB1E57E34}" srcOrd="1" destOrd="0" presId="urn:microsoft.com/office/officeart/2005/8/layout/pyramid2"/>
    <dgm:cxn modelId="{B9E1FE8E-04ED-422E-BDAA-0B5EF40AA340}" type="presParOf" srcId="{47CAD166-F5DD-40D2-93AC-BA9CB1E57E34}" destId="{DAC73EFD-7A90-497A-9F0B-1BC3465C9DA6}" srcOrd="0" destOrd="0" presId="urn:microsoft.com/office/officeart/2005/8/layout/pyramid2"/>
    <dgm:cxn modelId="{A61FFBF2-6B60-4F03-9036-8A472B7F15CB}" type="presParOf" srcId="{47CAD166-F5DD-40D2-93AC-BA9CB1E57E34}" destId="{2902B895-A3E1-4676-B9F4-E28A14B5972B}" srcOrd="1" destOrd="0" presId="urn:microsoft.com/office/officeart/2005/8/layout/pyramid2"/>
    <dgm:cxn modelId="{9B609955-B06C-4088-BA7D-20EFF5F3C7C8}" type="presParOf" srcId="{47CAD166-F5DD-40D2-93AC-BA9CB1E57E34}" destId="{CC81559F-87BE-47B5-94AF-B199739AA0C7}" srcOrd="2" destOrd="0" presId="urn:microsoft.com/office/officeart/2005/8/layout/pyramid2"/>
    <dgm:cxn modelId="{97ACB136-B448-4D20-8492-A30F3A5F8363}" type="presParOf" srcId="{47CAD166-F5DD-40D2-93AC-BA9CB1E57E34}" destId="{61649402-805B-4FD9-AA7A-8D76E2B3D473}" srcOrd="3" destOrd="0" presId="urn:microsoft.com/office/officeart/2005/8/layout/pyramid2"/>
    <dgm:cxn modelId="{914AF98C-138A-4C9B-BE32-89F62B31A117}" type="presParOf" srcId="{47CAD166-F5DD-40D2-93AC-BA9CB1E57E34}" destId="{51A2021C-7B56-4843-A3D9-33306F8D1BE4}" srcOrd="4" destOrd="0" presId="urn:microsoft.com/office/officeart/2005/8/layout/pyramid2"/>
    <dgm:cxn modelId="{2C31CA23-53CA-4EFE-B2CC-654F0F3ACD46}" type="presParOf" srcId="{47CAD166-F5DD-40D2-93AC-BA9CB1E57E34}" destId="{9DCB6FB1-4323-49BF-802B-4444847ACA50}"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49EC62-6AC7-4023-BCFF-AD32883070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B7E9C81-F08A-4C8B-81F1-FF2E6C81EDA0}">
      <dgm:prSet/>
      <dgm:spPr>
        <a:solidFill>
          <a:schemeClr val="accent1">
            <a:lumMod val="50000"/>
          </a:schemeClr>
        </a:solidFill>
      </dgm:spPr>
      <dgm:t>
        <a:bodyPr>
          <a:scene3d>
            <a:camera prst="orthographicFront"/>
            <a:lightRig rig="threePt" dir="t"/>
          </a:scene3d>
          <a:sp3d prstMaterial="dkEdge"/>
        </a:bodyPr>
        <a:lstStyle/>
        <a:p>
          <a:pPr rtl="0"/>
          <a:r>
            <a:rPr lang="en-US" b="1"/>
            <a:t>District report card</a:t>
          </a:r>
        </a:p>
      </dgm:t>
    </dgm:pt>
    <dgm:pt modelId="{64DBB662-6DA5-4B46-8F92-CEFEFABAC61A}" type="parTrans" cxnId="{D4F2A994-CDC5-4B95-9F25-6F96E4CFF90C}">
      <dgm:prSet/>
      <dgm:spPr/>
      <dgm:t>
        <a:bodyPr/>
        <a:lstStyle/>
        <a:p>
          <a:endParaRPr lang="en-US"/>
        </a:p>
      </dgm:t>
    </dgm:pt>
    <dgm:pt modelId="{544E3BF0-664B-4489-AF79-ACFFD952D79F}" type="sibTrans" cxnId="{D4F2A994-CDC5-4B95-9F25-6F96E4CFF90C}">
      <dgm:prSet/>
      <dgm:spPr/>
      <dgm:t>
        <a:bodyPr/>
        <a:lstStyle/>
        <a:p>
          <a:endParaRPr lang="en-US"/>
        </a:p>
      </dgm:t>
    </dgm:pt>
    <dgm:pt modelId="{52DBFDC8-20A4-43A5-92B3-F77C1AA1BD70}">
      <dgm:prSet/>
      <dgm:spPr>
        <a:solidFill>
          <a:schemeClr val="accent1">
            <a:lumMod val="50000"/>
          </a:schemeClr>
        </a:solidFill>
      </dgm:spPr>
      <dgm:t>
        <a:bodyPr>
          <a:scene3d>
            <a:camera prst="orthographicFront"/>
            <a:lightRig rig="threePt" dir="t"/>
          </a:scene3d>
          <a:sp3d prstMaterial="dkEdge"/>
        </a:bodyPr>
        <a:lstStyle/>
        <a:p>
          <a:pPr rtl="0"/>
          <a:r>
            <a:rPr lang="en-US" b="1"/>
            <a:t>English Learner (EL) placement</a:t>
          </a:r>
        </a:p>
      </dgm:t>
    </dgm:pt>
    <dgm:pt modelId="{605D67E9-B84F-4D65-A09A-8ADE05CBB451}" type="parTrans" cxnId="{1182B51B-47BE-4F1C-B333-C4E43DD73004}">
      <dgm:prSet/>
      <dgm:spPr/>
      <dgm:t>
        <a:bodyPr/>
        <a:lstStyle/>
        <a:p>
          <a:endParaRPr lang="en-US"/>
        </a:p>
      </dgm:t>
    </dgm:pt>
    <dgm:pt modelId="{6536EBF0-3691-4C62-812F-85C750C7C4BB}" type="sibTrans" cxnId="{1182B51B-47BE-4F1C-B333-C4E43DD73004}">
      <dgm:prSet/>
      <dgm:spPr/>
      <dgm:t>
        <a:bodyPr/>
        <a:lstStyle/>
        <a:p>
          <a:endParaRPr lang="en-US"/>
        </a:p>
      </dgm:t>
    </dgm:pt>
    <dgm:pt modelId="{914A0773-9D83-4E3D-8ADF-89B36723A988}">
      <dgm:prSet/>
      <dgm:spPr>
        <a:solidFill>
          <a:schemeClr val="accent1">
            <a:lumMod val="50000"/>
          </a:schemeClr>
        </a:solidFill>
      </dgm:spPr>
      <dgm:t>
        <a:bodyPr>
          <a:scene3d>
            <a:camera prst="orthographicFront"/>
            <a:lightRig rig="threePt" dir="t"/>
          </a:scene3d>
          <a:sp3d prstMaterial="dkEdge"/>
        </a:bodyPr>
        <a:lstStyle/>
        <a:p>
          <a:pPr rtl="0"/>
          <a:r>
            <a:rPr lang="en-US" b="1"/>
            <a:t>State or District policy on student participation in mandated assessments</a:t>
          </a:r>
        </a:p>
      </dgm:t>
    </dgm:pt>
    <dgm:pt modelId="{2540228F-1EBB-42B8-B001-ED1B7A5F5D6B}" type="parTrans" cxnId="{142AB8F2-446B-4585-A85E-33B2D46B7133}">
      <dgm:prSet/>
      <dgm:spPr/>
      <dgm:t>
        <a:bodyPr/>
        <a:lstStyle/>
        <a:p>
          <a:endParaRPr lang="en-US"/>
        </a:p>
      </dgm:t>
    </dgm:pt>
    <dgm:pt modelId="{CFFAB7FC-6B2C-4F73-AB33-A2304E3868EF}" type="sibTrans" cxnId="{142AB8F2-446B-4585-A85E-33B2D46B7133}">
      <dgm:prSet/>
      <dgm:spPr/>
      <dgm:t>
        <a:bodyPr/>
        <a:lstStyle/>
        <a:p>
          <a:endParaRPr lang="en-US"/>
        </a:p>
      </dgm:t>
    </dgm:pt>
    <dgm:pt modelId="{A0CBE783-736C-4CB5-8B6F-D2F446B12BA6}">
      <dgm:prSet custT="1"/>
      <dgm:spPr/>
      <dgm:t>
        <a:bodyPr>
          <a:scene3d>
            <a:camera prst="orthographicFront"/>
            <a:lightRig rig="threePt" dir="t"/>
          </a:scene3d>
          <a:sp3d prstMaterial="dkEdge"/>
        </a:bodyPr>
        <a:lstStyle/>
        <a:p>
          <a:pPr rtl="0"/>
          <a:r>
            <a:rPr lang="en-US" sz="1800" b="1"/>
            <a:t>Overall student achievement </a:t>
          </a:r>
        </a:p>
      </dgm:t>
    </dgm:pt>
    <dgm:pt modelId="{F3BA9345-4151-439D-9C67-9A49DCDEA092}" type="parTrans" cxnId="{D48E6725-5FE3-4794-BDA5-5E1747AA310B}">
      <dgm:prSet/>
      <dgm:spPr/>
      <dgm:t>
        <a:bodyPr/>
        <a:lstStyle/>
        <a:p>
          <a:endParaRPr lang="en-US"/>
        </a:p>
      </dgm:t>
    </dgm:pt>
    <dgm:pt modelId="{D90808A1-6313-487E-B109-BF7E6C99BE4B}" type="sibTrans" cxnId="{D48E6725-5FE3-4794-BDA5-5E1747AA310B}">
      <dgm:prSet/>
      <dgm:spPr/>
      <dgm:t>
        <a:bodyPr/>
        <a:lstStyle/>
        <a:p>
          <a:endParaRPr lang="en-US"/>
        </a:p>
      </dgm:t>
    </dgm:pt>
    <dgm:pt modelId="{BB06061C-69D1-4AC2-A48F-C2BFC313BD4D}">
      <dgm:prSet custT="1"/>
      <dgm:spPr/>
      <dgm:t>
        <a:bodyPr>
          <a:scene3d>
            <a:camera prst="orthographicFront"/>
            <a:lightRig rig="threePt" dir="t"/>
          </a:scene3d>
          <a:sp3d prstMaterial="dkEdge"/>
        </a:bodyPr>
        <a:lstStyle/>
        <a:p>
          <a:pPr rtl="0"/>
          <a:r>
            <a:rPr lang="en-US" sz="1800" b="1"/>
            <a:t>Achievement by category</a:t>
          </a:r>
        </a:p>
      </dgm:t>
    </dgm:pt>
    <dgm:pt modelId="{3C827C38-8824-4BA9-89C1-201D1156C640}" type="parTrans" cxnId="{5A1E7889-317D-4CF4-8720-98EB98FB83B8}">
      <dgm:prSet/>
      <dgm:spPr/>
      <dgm:t>
        <a:bodyPr/>
        <a:lstStyle/>
        <a:p>
          <a:endParaRPr lang="en-US"/>
        </a:p>
      </dgm:t>
    </dgm:pt>
    <dgm:pt modelId="{D6A5E9C9-ABD2-4C96-AB86-B347EF9BBE11}" type="sibTrans" cxnId="{5A1E7889-317D-4CF4-8720-98EB98FB83B8}">
      <dgm:prSet/>
      <dgm:spPr/>
      <dgm:t>
        <a:bodyPr/>
        <a:lstStyle/>
        <a:p>
          <a:endParaRPr lang="en-US"/>
        </a:p>
      </dgm:t>
    </dgm:pt>
    <dgm:pt modelId="{5322AA7A-5A9A-44A5-AB18-749F17F99711}">
      <dgm:prSet custT="1"/>
      <dgm:spPr/>
      <dgm:t>
        <a:bodyPr>
          <a:scene3d>
            <a:camera prst="orthographicFront"/>
            <a:lightRig rig="threePt" dir="t"/>
          </a:scene3d>
          <a:sp3d prstMaterial="dkEdge"/>
        </a:bodyPr>
        <a:lstStyle/>
        <a:p>
          <a:pPr rtl="0"/>
          <a:r>
            <a:rPr lang="en-US" sz="1800" b="1"/>
            <a:t>Graduation rates</a:t>
          </a:r>
        </a:p>
      </dgm:t>
    </dgm:pt>
    <dgm:pt modelId="{3C230FF3-8D6F-4139-A412-E74205DE5A5F}" type="parTrans" cxnId="{C671E0C7-461A-4883-88BB-7496100B8A6F}">
      <dgm:prSet/>
      <dgm:spPr/>
      <dgm:t>
        <a:bodyPr/>
        <a:lstStyle/>
        <a:p>
          <a:endParaRPr lang="en-US"/>
        </a:p>
      </dgm:t>
    </dgm:pt>
    <dgm:pt modelId="{7A4D2AE8-F726-4865-BF98-59DB2CE9620F}" type="sibTrans" cxnId="{C671E0C7-461A-4883-88BB-7496100B8A6F}">
      <dgm:prSet/>
      <dgm:spPr/>
      <dgm:t>
        <a:bodyPr/>
        <a:lstStyle/>
        <a:p>
          <a:endParaRPr lang="en-US"/>
        </a:p>
      </dgm:t>
    </dgm:pt>
    <dgm:pt modelId="{3CFE3824-66AD-4887-A265-34A716594721}">
      <dgm:prSet custT="1"/>
      <dgm:spPr/>
      <dgm:t>
        <a:bodyPr>
          <a:scene3d>
            <a:camera prst="orthographicFront"/>
            <a:lightRig rig="threePt" dir="t"/>
          </a:scene3d>
          <a:sp3d prstMaterial="dkEdge"/>
        </a:bodyPr>
        <a:lstStyle/>
        <a:p>
          <a:pPr rtl="0"/>
          <a:r>
            <a:rPr lang="en-US" sz="1800" b="1"/>
            <a:t>District performance</a:t>
          </a:r>
        </a:p>
      </dgm:t>
    </dgm:pt>
    <dgm:pt modelId="{674FF2F3-0EA2-453F-9E13-2F35664A2D02}" type="parTrans" cxnId="{5473D30B-F71F-4A0F-94C2-8DCF79BB7DE2}">
      <dgm:prSet/>
      <dgm:spPr/>
      <dgm:t>
        <a:bodyPr/>
        <a:lstStyle/>
        <a:p>
          <a:endParaRPr lang="en-US"/>
        </a:p>
      </dgm:t>
    </dgm:pt>
    <dgm:pt modelId="{D764E368-B0F4-41C7-80F9-DE13A3E97972}" type="sibTrans" cxnId="{5473D30B-F71F-4A0F-94C2-8DCF79BB7DE2}">
      <dgm:prSet/>
      <dgm:spPr/>
      <dgm:t>
        <a:bodyPr/>
        <a:lstStyle/>
        <a:p>
          <a:endParaRPr lang="en-US"/>
        </a:p>
      </dgm:t>
    </dgm:pt>
    <dgm:pt modelId="{E5F50C5C-31E9-4F47-95CB-28BC6C1E51AC}">
      <dgm:prSet custT="1"/>
      <dgm:spPr/>
      <dgm:t>
        <a:bodyPr>
          <a:scene3d>
            <a:camera prst="orthographicFront"/>
            <a:lightRig rig="threePt" dir="t"/>
          </a:scene3d>
          <a:sp3d prstMaterial="dkEdge"/>
        </a:bodyPr>
        <a:lstStyle/>
        <a:p>
          <a:pPr rtl="0"/>
          <a:r>
            <a:rPr lang="en-US" sz="1800" b="1"/>
            <a:t>Gender</a:t>
          </a:r>
        </a:p>
      </dgm:t>
    </dgm:pt>
    <dgm:pt modelId="{56615A8F-9C73-4938-B2EC-9782E0019348}" type="parTrans" cxnId="{A67624DD-627D-4708-8996-38A8EA4D6877}">
      <dgm:prSet/>
      <dgm:spPr/>
      <dgm:t>
        <a:bodyPr/>
        <a:lstStyle/>
        <a:p>
          <a:endParaRPr lang="en-US"/>
        </a:p>
      </dgm:t>
    </dgm:pt>
    <dgm:pt modelId="{8E14BD29-4576-4443-94CE-83F5A498F0FA}" type="sibTrans" cxnId="{A67624DD-627D-4708-8996-38A8EA4D6877}">
      <dgm:prSet/>
      <dgm:spPr/>
      <dgm:t>
        <a:bodyPr/>
        <a:lstStyle/>
        <a:p>
          <a:endParaRPr lang="en-US"/>
        </a:p>
      </dgm:t>
    </dgm:pt>
    <dgm:pt modelId="{62639FF1-E54B-4BB6-AE5D-44421BA91B04}">
      <dgm:prSet custT="1"/>
      <dgm:spPr/>
      <dgm:t>
        <a:bodyPr>
          <a:scene3d>
            <a:camera prst="orthographicFront"/>
            <a:lightRig rig="threePt" dir="t"/>
          </a:scene3d>
          <a:sp3d prstMaterial="dkEdge"/>
        </a:bodyPr>
        <a:lstStyle/>
        <a:p>
          <a:pPr rtl="0"/>
          <a:r>
            <a:rPr lang="en-US" sz="1800" b="1"/>
            <a:t>Etc.</a:t>
          </a:r>
        </a:p>
      </dgm:t>
    </dgm:pt>
    <dgm:pt modelId="{514549A0-DFA9-4EFF-8E3D-B1B7D0C10605}" type="parTrans" cxnId="{EF7CD82D-B67E-4ED9-BE62-93B2DB0D1C14}">
      <dgm:prSet/>
      <dgm:spPr/>
      <dgm:t>
        <a:bodyPr/>
        <a:lstStyle/>
        <a:p>
          <a:endParaRPr lang="en-US"/>
        </a:p>
      </dgm:t>
    </dgm:pt>
    <dgm:pt modelId="{A0AC0149-6F6F-4CDD-B312-8FDE9F6999FD}" type="sibTrans" cxnId="{EF7CD82D-B67E-4ED9-BE62-93B2DB0D1C14}">
      <dgm:prSet/>
      <dgm:spPr/>
      <dgm:t>
        <a:bodyPr/>
        <a:lstStyle/>
        <a:p>
          <a:endParaRPr lang="en-US"/>
        </a:p>
      </dgm:t>
    </dgm:pt>
    <dgm:pt modelId="{B4D6F73A-03EF-49A9-96D7-A057B2C1A4CC}">
      <dgm:prSet custT="1"/>
      <dgm:spPr/>
      <dgm:t>
        <a:bodyPr>
          <a:scene3d>
            <a:camera prst="orthographicFront"/>
            <a:lightRig rig="threePt" dir="t"/>
          </a:scene3d>
          <a:sp3d prstMaterial="dkEdge"/>
        </a:bodyPr>
        <a:lstStyle/>
        <a:p>
          <a:pPr rtl="0"/>
          <a:r>
            <a:rPr lang="en-US" sz="1800" b="1"/>
            <a:t>Achievement by school</a:t>
          </a:r>
        </a:p>
      </dgm:t>
    </dgm:pt>
    <dgm:pt modelId="{D7C98731-A24E-45C6-9E77-9A58167A5068}" type="parTrans" cxnId="{FCC58B56-38C3-452F-81F7-A513C12A0B58}">
      <dgm:prSet/>
      <dgm:spPr/>
      <dgm:t>
        <a:bodyPr/>
        <a:lstStyle/>
        <a:p>
          <a:endParaRPr lang="en-US"/>
        </a:p>
      </dgm:t>
    </dgm:pt>
    <dgm:pt modelId="{FE14E452-590A-43DD-AA06-8CE9ED0C700B}" type="sibTrans" cxnId="{FCC58B56-38C3-452F-81F7-A513C12A0B58}">
      <dgm:prSet/>
      <dgm:spPr/>
      <dgm:t>
        <a:bodyPr/>
        <a:lstStyle/>
        <a:p>
          <a:endParaRPr lang="en-US"/>
        </a:p>
      </dgm:t>
    </dgm:pt>
    <dgm:pt modelId="{30AB9558-778F-4236-A9BC-165206902BC6}" type="pres">
      <dgm:prSet presAssocID="{FB49EC62-6AC7-4023-BCFF-AD328830706D}" presName="linear" presStyleCnt="0">
        <dgm:presLayoutVars>
          <dgm:animLvl val="lvl"/>
          <dgm:resizeHandles val="exact"/>
        </dgm:presLayoutVars>
      </dgm:prSet>
      <dgm:spPr/>
    </dgm:pt>
    <dgm:pt modelId="{88769D57-DFF3-4F4F-966C-964997C5F11E}" type="pres">
      <dgm:prSet presAssocID="{BB7E9C81-F08A-4C8B-81F1-FF2E6C81EDA0}" presName="parentText" presStyleLbl="node1" presStyleIdx="0" presStyleCnt="3">
        <dgm:presLayoutVars>
          <dgm:chMax val="0"/>
          <dgm:bulletEnabled val="1"/>
        </dgm:presLayoutVars>
      </dgm:prSet>
      <dgm:spPr/>
    </dgm:pt>
    <dgm:pt modelId="{422EFD69-44CE-4B80-A6F0-BEB4E9EEA27C}" type="pres">
      <dgm:prSet presAssocID="{BB7E9C81-F08A-4C8B-81F1-FF2E6C81EDA0}" presName="childText" presStyleLbl="revTx" presStyleIdx="0" presStyleCnt="1">
        <dgm:presLayoutVars>
          <dgm:bulletEnabled val="1"/>
        </dgm:presLayoutVars>
      </dgm:prSet>
      <dgm:spPr/>
    </dgm:pt>
    <dgm:pt modelId="{B30821EE-E65A-403F-B8A2-5D4E00751396}" type="pres">
      <dgm:prSet presAssocID="{52DBFDC8-20A4-43A5-92B3-F77C1AA1BD70}" presName="parentText" presStyleLbl="node1" presStyleIdx="1" presStyleCnt="3">
        <dgm:presLayoutVars>
          <dgm:chMax val="0"/>
          <dgm:bulletEnabled val="1"/>
        </dgm:presLayoutVars>
      </dgm:prSet>
      <dgm:spPr/>
    </dgm:pt>
    <dgm:pt modelId="{02724CA7-6410-4C0F-B6FE-F912CFAA7CFF}" type="pres">
      <dgm:prSet presAssocID="{6536EBF0-3691-4C62-812F-85C750C7C4BB}" presName="spacer" presStyleCnt="0"/>
      <dgm:spPr/>
    </dgm:pt>
    <dgm:pt modelId="{ACAA6320-8DA8-4CE4-9CCB-FB4E41C48592}" type="pres">
      <dgm:prSet presAssocID="{914A0773-9D83-4E3D-8ADF-89B36723A988}" presName="parentText" presStyleLbl="node1" presStyleIdx="2" presStyleCnt="3">
        <dgm:presLayoutVars>
          <dgm:chMax val="0"/>
          <dgm:bulletEnabled val="1"/>
        </dgm:presLayoutVars>
      </dgm:prSet>
      <dgm:spPr/>
    </dgm:pt>
  </dgm:ptLst>
  <dgm:cxnLst>
    <dgm:cxn modelId="{5473D30B-F71F-4A0F-94C2-8DCF79BB7DE2}" srcId="{BB06061C-69D1-4AC2-A48F-C2BFC313BD4D}" destId="{3CFE3824-66AD-4887-A265-34A716594721}" srcOrd="1" destOrd="0" parTransId="{674FF2F3-0EA2-453F-9E13-2F35664A2D02}" sibTransId="{D764E368-B0F4-41C7-80F9-DE13A3E97972}"/>
    <dgm:cxn modelId="{1182B51B-47BE-4F1C-B333-C4E43DD73004}" srcId="{FB49EC62-6AC7-4023-BCFF-AD328830706D}" destId="{52DBFDC8-20A4-43A5-92B3-F77C1AA1BD70}" srcOrd="1" destOrd="0" parTransId="{605D67E9-B84F-4D65-A09A-8ADE05CBB451}" sibTransId="{6536EBF0-3691-4C62-812F-85C750C7C4BB}"/>
    <dgm:cxn modelId="{D48E6725-5FE3-4794-BDA5-5E1747AA310B}" srcId="{BB7E9C81-F08A-4C8B-81F1-FF2E6C81EDA0}" destId="{A0CBE783-736C-4CB5-8B6F-D2F446B12BA6}" srcOrd="0" destOrd="0" parTransId="{F3BA9345-4151-439D-9C67-9A49DCDEA092}" sibTransId="{D90808A1-6313-487E-B109-BF7E6C99BE4B}"/>
    <dgm:cxn modelId="{EF7CD82D-B67E-4ED9-BE62-93B2DB0D1C14}" srcId="{BB06061C-69D1-4AC2-A48F-C2BFC313BD4D}" destId="{62639FF1-E54B-4BB6-AE5D-44421BA91B04}" srcOrd="3" destOrd="0" parTransId="{514549A0-DFA9-4EFF-8E3D-B1B7D0C10605}" sibTransId="{A0AC0149-6F6F-4CDD-B312-8FDE9F6999FD}"/>
    <dgm:cxn modelId="{57248156-A490-4AB1-83E9-0AD18444D3F8}" type="presOf" srcId="{5322AA7A-5A9A-44A5-AB18-749F17F99711}" destId="{422EFD69-44CE-4B80-A6F0-BEB4E9EEA27C}" srcOrd="0" destOrd="2" presId="urn:microsoft.com/office/officeart/2005/8/layout/vList2"/>
    <dgm:cxn modelId="{FCC58B56-38C3-452F-81F7-A513C12A0B58}" srcId="{BB7E9C81-F08A-4C8B-81F1-FF2E6C81EDA0}" destId="{B4D6F73A-03EF-49A9-96D7-A057B2C1A4CC}" srcOrd="2" destOrd="0" parTransId="{D7C98731-A24E-45C6-9E77-9A58167A5068}" sibTransId="{FE14E452-590A-43DD-AA06-8CE9ED0C700B}"/>
    <dgm:cxn modelId="{BE893458-9A95-4079-B062-224D3204929E}" type="presOf" srcId="{BB7E9C81-F08A-4C8B-81F1-FF2E6C81EDA0}" destId="{88769D57-DFF3-4F4F-966C-964997C5F11E}" srcOrd="0" destOrd="0" presId="urn:microsoft.com/office/officeart/2005/8/layout/vList2"/>
    <dgm:cxn modelId="{0964CD5A-2649-4172-8327-30E532FC9164}" type="presOf" srcId="{62639FF1-E54B-4BB6-AE5D-44421BA91B04}" destId="{422EFD69-44CE-4B80-A6F0-BEB4E9EEA27C}" srcOrd="0" destOrd="5" presId="urn:microsoft.com/office/officeart/2005/8/layout/vList2"/>
    <dgm:cxn modelId="{9B556F5D-DA6E-4EB8-AE13-247B522879EE}" type="presOf" srcId="{52DBFDC8-20A4-43A5-92B3-F77C1AA1BD70}" destId="{B30821EE-E65A-403F-B8A2-5D4E00751396}" srcOrd="0" destOrd="0" presId="urn:microsoft.com/office/officeart/2005/8/layout/vList2"/>
    <dgm:cxn modelId="{100B2874-3B25-4795-A5EB-FD041583C235}" type="presOf" srcId="{A0CBE783-736C-4CB5-8B6F-D2F446B12BA6}" destId="{422EFD69-44CE-4B80-A6F0-BEB4E9EEA27C}" srcOrd="0" destOrd="0" presId="urn:microsoft.com/office/officeart/2005/8/layout/vList2"/>
    <dgm:cxn modelId="{5A1E7889-317D-4CF4-8720-98EB98FB83B8}" srcId="{BB7E9C81-F08A-4C8B-81F1-FF2E6C81EDA0}" destId="{BB06061C-69D1-4AC2-A48F-C2BFC313BD4D}" srcOrd="1" destOrd="0" parTransId="{3C827C38-8824-4BA9-89C1-201D1156C640}" sibTransId="{D6A5E9C9-ABD2-4C96-AB86-B347EF9BBE11}"/>
    <dgm:cxn modelId="{D4F2A994-CDC5-4B95-9F25-6F96E4CFF90C}" srcId="{FB49EC62-6AC7-4023-BCFF-AD328830706D}" destId="{BB7E9C81-F08A-4C8B-81F1-FF2E6C81EDA0}" srcOrd="0" destOrd="0" parTransId="{64DBB662-6DA5-4B46-8F92-CEFEFABAC61A}" sibTransId="{544E3BF0-664B-4489-AF79-ACFFD952D79F}"/>
    <dgm:cxn modelId="{D243D998-8959-4A99-A2DC-8ABD2FA4E2B9}" type="presOf" srcId="{B4D6F73A-03EF-49A9-96D7-A057B2C1A4CC}" destId="{422EFD69-44CE-4B80-A6F0-BEB4E9EEA27C}" srcOrd="0" destOrd="6" presId="urn:microsoft.com/office/officeart/2005/8/layout/vList2"/>
    <dgm:cxn modelId="{AE97C09C-101C-4486-9E56-E9F2F035255F}" type="presOf" srcId="{3CFE3824-66AD-4887-A265-34A716594721}" destId="{422EFD69-44CE-4B80-A6F0-BEB4E9EEA27C}" srcOrd="0" destOrd="3" presId="urn:microsoft.com/office/officeart/2005/8/layout/vList2"/>
    <dgm:cxn modelId="{1F1DDDA0-0C73-4A47-9AD5-15CDD5DD248F}" type="presOf" srcId="{BB06061C-69D1-4AC2-A48F-C2BFC313BD4D}" destId="{422EFD69-44CE-4B80-A6F0-BEB4E9EEA27C}" srcOrd="0" destOrd="1" presId="urn:microsoft.com/office/officeart/2005/8/layout/vList2"/>
    <dgm:cxn modelId="{9C4E7DB4-2DAA-4482-A457-5338A7461D7F}" type="presOf" srcId="{FB49EC62-6AC7-4023-BCFF-AD328830706D}" destId="{30AB9558-778F-4236-A9BC-165206902BC6}" srcOrd="0" destOrd="0" presId="urn:microsoft.com/office/officeart/2005/8/layout/vList2"/>
    <dgm:cxn modelId="{3E78D2B9-4521-4BCA-AB79-78F23DE64F55}" type="presOf" srcId="{914A0773-9D83-4E3D-8ADF-89B36723A988}" destId="{ACAA6320-8DA8-4CE4-9CCB-FB4E41C48592}" srcOrd="0" destOrd="0" presId="urn:microsoft.com/office/officeart/2005/8/layout/vList2"/>
    <dgm:cxn modelId="{554C0FC4-D2CE-409D-B321-206DE083CD75}" type="presOf" srcId="{E5F50C5C-31E9-4F47-95CB-28BC6C1E51AC}" destId="{422EFD69-44CE-4B80-A6F0-BEB4E9EEA27C}" srcOrd="0" destOrd="4" presId="urn:microsoft.com/office/officeart/2005/8/layout/vList2"/>
    <dgm:cxn modelId="{C671E0C7-461A-4883-88BB-7496100B8A6F}" srcId="{BB06061C-69D1-4AC2-A48F-C2BFC313BD4D}" destId="{5322AA7A-5A9A-44A5-AB18-749F17F99711}" srcOrd="0" destOrd="0" parTransId="{3C230FF3-8D6F-4139-A412-E74205DE5A5F}" sibTransId="{7A4D2AE8-F726-4865-BF98-59DB2CE9620F}"/>
    <dgm:cxn modelId="{A67624DD-627D-4708-8996-38A8EA4D6877}" srcId="{BB06061C-69D1-4AC2-A48F-C2BFC313BD4D}" destId="{E5F50C5C-31E9-4F47-95CB-28BC6C1E51AC}" srcOrd="2" destOrd="0" parTransId="{56615A8F-9C73-4938-B2EC-9782E0019348}" sibTransId="{8E14BD29-4576-4443-94CE-83F5A498F0FA}"/>
    <dgm:cxn modelId="{142AB8F2-446B-4585-A85E-33B2D46B7133}" srcId="{FB49EC62-6AC7-4023-BCFF-AD328830706D}" destId="{914A0773-9D83-4E3D-8ADF-89B36723A988}" srcOrd="2" destOrd="0" parTransId="{2540228F-1EBB-42B8-B001-ED1B7A5F5D6B}" sibTransId="{CFFAB7FC-6B2C-4F73-AB33-A2304E3868EF}"/>
    <dgm:cxn modelId="{F69A30E0-4857-4455-9BB7-BE0C04950A8B}" type="presParOf" srcId="{30AB9558-778F-4236-A9BC-165206902BC6}" destId="{88769D57-DFF3-4F4F-966C-964997C5F11E}" srcOrd="0" destOrd="0" presId="urn:microsoft.com/office/officeart/2005/8/layout/vList2"/>
    <dgm:cxn modelId="{3D35CBA1-6980-4D42-B872-32A6DC7B4948}" type="presParOf" srcId="{30AB9558-778F-4236-A9BC-165206902BC6}" destId="{422EFD69-44CE-4B80-A6F0-BEB4E9EEA27C}" srcOrd="1" destOrd="0" presId="urn:microsoft.com/office/officeart/2005/8/layout/vList2"/>
    <dgm:cxn modelId="{85A0189D-318C-4E7C-848B-0ED451A1DD61}" type="presParOf" srcId="{30AB9558-778F-4236-A9BC-165206902BC6}" destId="{B30821EE-E65A-403F-B8A2-5D4E00751396}" srcOrd="2" destOrd="0" presId="urn:microsoft.com/office/officeart/2005/8/layout/vList2"/>
    <dgm:cxn modelId="{527183A3-854F-49F2-AC2A-DE14EC048FA4}" type="presParOf" srcId="{30AB9558-778F-4236-A9BC-165206902BC6}" destId="{02724CA7-6410-4C0F-B6FE-F912CFAA7CFF}" srcOrd="3" destOrd="0" presId="urn:microsoft.com/office/officeart/2005/8/layout/vList2"/>
    <dgm:cxn modelId="{8CF388C7-3645-497B-91C0-891C4888B701}" type="presParOf" srcId="{30AB9558-778F-4236-A9BC-165206902BC6}" destId="{ACAA6320-8DA8-4CE4-9CCB-FB4E41C4859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B49EC62-6AC7-4023-BCFF-AD328830706D}" type="doc">
      <dgm:prSet loTypeId="urn:microsoft.com/office/officeart/2005/8/layout/lProcess2" loCatId="relationship" qsTypeId="urn:microsoft.com/office/officeart/2005/8/quickstyle/simple1" qsCatId="simple" csTypeId="urn:microsoft.com/office/officeart/2005/8/colors/colorful2" csCatId="colorful" phldr="1"/>
      <dgm:spPr/>
      <dgm:t>
        <a:bodyPr/>
        <a:lstStyle/>
        <a:p>
          <a:endParaRPr lang="en-US"/>
        </a:p>
      </dgm:t>
    </dgm:pt>
    <dgm:pt modelId="{BB7E9C81-F08A-4C8B-81F1-FF2E6C81EDA0}">
      <dgm:prSet custT="1"/>
      <dgm:spPr/>
      <dgm:t>
        <a:bodyPr>
          <a:scene3d>
            <a:camera prst="orthographicFront"/>
            <a:lightRig rig="threePt" dir="t"/>
          </a:scene3d>
          <a:sp3d prstMaterial="dkEdge"/>
        </a:bodyPr>
        <a:lstStyle/>
        <a:p>
          <a:pPr rtl="0"/>
          <a:r>
            <a:rPr lang="en-US" sz="2000" b="1"/>
            <a:t>Individual report card on your child’s progress</a:t>
          </a:r>
        </a:p>
      </dgm:t>
    </dgm:pt>
    <dgm:pt modelId="{64DBB662-6DA5-4B46-8F92-CEFEFABAC61A}" type="parTrans" cxnId="{D4F2A994-CDC5-4B95-9F25-6F96E4CFF90C}">
      <dgm:prSet/>
      <dgm:spPr/>
      <dgm:t>
        <a:bodyPr/>
        <a:lstStyle/>
        <a:p>
          <a:endParaRPr lang="en-US"/>
        </a:p>
      </dgm:t>
    </dgm:pt>
    <dgm:pt modelId="{544E3BF0-664B-4489-AF79-ACFFD952D79F}" type="sibTrans" cxnId="{D4F2A994-CDC5-4B95-9F25-6F96E4CFF90C}">
      <dgm:prSet/>
      <dgm:spPr/>
      <dgm:t>
        <a:bodyPr/>
        <a:lstStyle/>
        <a:p>
          <a:endParaRPr lang="en-US"/>
        </a:p>
      </dgm:t>
    </dgm:pt>
    <dgm:pt modelId="{52DBFDC8-20A4-43A5-92B3-F77C1AA1BD70}">
      <dgm:prSet custT="1"/>
      <dgm:spPr/>
      <dgm:t>
        <a:bodyPr>
          <a:scene3d>
            <a:camera prst="orthographicFront"/>
            <a:lightRig rig="threePt" dir="t"/>
          </a:scene3d>
          <a:sp3d prstMaterial="dkEdge"/>
        </a:bodyPr>
        <a:lstStyle/>
        <a:p>
          <a:pPr rtl="0"/>
          <a:r>
            <a:rPr lang="en-US" sz="2000" b="1"/>
            <a:t>Information on State and local assessments</a:t>
          </a:r>
        </a:p>
      </dgm:t>
    </dgm:pt>
    <dgm:pt modelId="{605D67E9-B84F-4D65-A09A-8ADE05CBB451}" type="parTrans" cxnId="{1182B51B-47BE-4F1C-B333-C4E43DD73004}">
      <dgm:prSet/>
      <dgm:spPr/>
      <dgm:t>
        <a:bodyPr/>
        <a:lstStyle/>
        <a:p>
          <a:endParaRPr lang="en-US"/>
        </a:p>
      </dgm:t>
    </dgm:pt>
    <dgm:pt modelId="{6536EBF0-3691-4C62-812F-85C750C7C4BB}" type="sibTrans" cxnId="{1182B51B-47BE-4F1C-B333-C4E43DD73004}">
      <dgm:prSet/>
      <dgm:spPr/>
      <dgm:t>
        <a:bodyPr/>
        <a:lstStyle/>
        <a:p>
          <a:endParaRPr lang="en-US"/>
        </a:p>
      </dgm:t>
    </dgm:pt>
    <dgm:pt modelId="{1855AD93-DE96-419A-8A2B-037E81219C9B}">
      <dgm:prSet/>
      <dgm:spPr/>
      <dgm:t>
        <a:bodyPr>
          <a:scene3d>
            <a:camera prst="orthographicFront"/>
            <a:lightRig rig="threePt" dir="t"/>
          </a:scene3d>
          <a:sp3d prstMaterial="dkEdge"/>
        </a:bodyPr>
        <a:lstStyle/>
        <a:p>
          <a:pPr rtl="0"/>
          <a:r>
            <a:rPr lang="en-US" b="1"/>
            <a:t>Right of parents to become involved in the school’s programs and how to do so</a:t>
          </a:r>
        </a:p>
      </dgm:t>
    </dgm:pt>
    <dgm:pt modelId="{BD47AD92-6416-40F9-82E1-53711B428752}" type="parTrans" cxnId="{A9976D05-E893-4CC1-B2B5-088248766B45}">
      <dgm:prSet/>
      <dgm:spPr/>
      <dgm:t>
        <a:bodyPr/>
        <a:lstStyle/>
        <a:p>
          <a:endParaRPr lang="en-US"/>
        </a:p>
      </dgm:t>
    </dgm:pt>
    <dgm:pt modelId="{A2D2F042-A764-4D7B-BECE-6134952C5DCA}" type="sibTrans" cxnId="{A9976D05-E893-4CC1-B2B5-088248766B45}">
      <dgm:prSet/>
      <dgm:spPr/>
      <dgm:t>
        <a:bodyPr/>
        <a:lstStyle/>
        <a:p>
          <a:endParaRPr lang="en-US"/>
        </a:p>
      </dgm:t>
    </dgm:pt>
    <dgm:pt modelId="{7C5B3482-A039-4657-944A-AD42DBCDF9B4}">
      <dgm:prSet custT="1"/>
      <dgm:spPr/>
      <dgm:t>
        <a:bodyPr>
          <a:scene3d>
            <a:camera prst="orthographicFront"/>
            <a:lightRig rig="threePt" dir="t"/>
          </a:scene3d>
          <a:sp3d prstMaterial="dkEdge"/>
        </a:bodyPr>
        <a:lstStyle/>
        <a:p>
          <a:pPr rtl="0"/>
          <a:r>
            <a:rPr lang="en-US" sz="2000" b="1"/>
            <a:t>Subject matter assessed</a:t>
          </a:r>
        </a:p>
      </dgm:t>
    </dgm:pt>
    <dgm:pt modelId="{11028731-0432-474E-9B0B-69E0A3875483}" type="parTrans" cxnId="{B215CDF9-5991-4E39-8FA3-EAAB99C2A13A}">
      <dgm:prSet/>
      <dgm:spPr/>
      <dgm:t>
        <a:bodyPr/>
        <a:lstStyle/>
        <a:p>
          <a:endParaRPr lang="en-US"/>
        </a:p>
      </dgm:t>
    </dgm:pt>
    <dgm:pt modelId="{38C9F141-53DF-4494-8F0C-B5EB2294BE4F}" type="sibTrans" cxnId="{B215CDF9-5991-4E39-8FA3-EAAB99C2A13A}">
      <dgm:prSet/>
      <dgm:spPr/>
      <dgm:t>
        <a:bodyPr/>
        <a:lstStyle/>
        <a:p>
          <a:endParaRPr lang="en-US"/>
        </a:p>
      </dgm:t>
    </dgm:pt>
    <dgm:pt modelId="{939952B5-073A-4946-B61F-AC10FAE0E43D}">
      <dgm:prSet custT="1"/>
      <dgm:spPr/>
      <dgm:t>
        <a:bodyPr>
          <a:scene3d>
            <a:camera prst="orthographicFront"/>
            <a:lightRig rig="threePt" dir="t"/>
          </a:scene3d>
          <a:sp3d prstMaterial="dkEdge"/>
        </a:bodyPr>
        <a:lstStyle/>
        <a:p>
          <a:pPr rtl="0"/>
          <a:r>
            <a:rPr lang="en-US" sz="2000" b="1"/>
            <a:t>Purpose of the assessment</a:t>
          </a:r>
        </a:p>
      </dgm:t>
    </dgm:pt>
    <dgm:pt modelId="{937BA257-B523-48C2-8D3D-AA32F3D8D8CE}" type="parTrans" cxnId="{EF1B4281-4E7B-4E35-AF7A-BB25910A5F9B}">
      <dgm:prSet/>
      <dgm:spPr/>
      <dgm:t>
        <a:bodyPr/>
        <a:lstStyle/>
        <a:p>
          <a:endParaRPr lang="en-US"/>
        </a:p>
      </dgm:t>
    </dgm:pt>
    <dgm:pt modelId="{31BB7D61-0E4F-4384-BBB8-B456D43FE710}" type="sibTrans" cxnId="{EF1B4281-4E7B-4E35-AF7A-BB25910A5F9B}">
      <dgm:prSet/>
      <dgm:spPr/>
      <dgm:t>
        <a:bodyPr/>
        <a:lstStyle/>
        <a:p>
          <a:endParaRPr lang="en-US"/>
        </a:p>
      </dgm:t>
    </dgm:pt>
    <dgm:pt modelId="{6BD03FA2-DDCE-4879-B59F-EDF9531711D2}">
      <dgm:prSet custT="1"/>
      <dgm:spPr/>
      <dgm:t>
        <a:bodyPr>
          <a:scene3d>
            <a:camera prst="orthographicFront"/>
            <a:lightRig rig="threePt" dir="t"/>
          </a:scene3d>
          <a:sp3d prstMaterial="dkEdge"/>
        </a:bodyPr>
        <a:lstStyle/>
        <a:p>
          <a:pPr rtl="0"/>
          <a:r>
            <a:rPr lang="en-US" sz="1800" b="1"/>
            <a:t>Volunteering</a:t>
          </a:r>
        </a:p>
      </dgm:t>
    </dgm:pt>
    <dgm:pt modelId="{A45C5EAC-7960-422E-9FD4-00F3E2E15942}" type="parTrans" cxnId="{B3B55F3E-9893-41CB-B1C6-8DB4EC931DD3}">
      <dgm:prSet/>
      <dgm:spPr/>
      <dgm:t>
        <a:bodyPr/>
        <a:lstStyle/>
        <a:p>
          <a:endParaRPr lang="en-US"/>
        </a:p>
      </dgm:t>
    </dgm:pt>
    <dgm:pt modelId="{756E9C35-1CEC-49DE-BB35-7641527FDFCD}" type="sibTrans" cxnId="{B3B55F3E-9893-41CB-B1C6-8DB4EC931DD3}">
      <dgm:prSet/>
      <dgm:spPr/>
      <dgm:t>
        <a:bodyPr/>
        <a:lstStyle/>
        <a:p>
          <a:endParaRPr lang="en-US"/>
        </a:p>
      </dgm:t>
    </dgm:pt>
    <dgm:pt modelId="{3107663A-91FB-4172-8EA8-7D5D763CDFC0}">
      <dgm:prSet/>
      <dgm:spPr/>
      <dgm:t>
        <a:bodyPr>
          <a:scene3d>
            <a:camera prst="orthographicFront"/>
            <a:lightRig rig="threePt" dir="t"/>
          </a:scene3d>
          <a:sp3d prstMaterial="dkEdge"/>
        </a:bodyPr>
        <a:lstStyle/>
        <a:p>
          <a:pPr rtl="0"/>
          <a:r>
            <a:rPr lang="en-US" b="1"/>
            <a:t>Flexible meetings</a:t>
          </a:r>
        </a:p>
      </dgm:t>
    </dgm:pt>
    <dgm:pt modelId="{C7D4412A-1658-4C60-B401-61981BE2726C}" type="parTrans" cxnId="{40608775-411B-4859-B5EE-E334FA1035FB}">
      <dgm:prSet/>
      <dgm:spPr/>
      <dgm:t>
        <a:bodyPr/>
        <a:lstStyle/>
        <a:p>
          <a:endParaRPr lang="en-US"/>
        </a:p>
      </dgm:t>
    </dgm:pt>
    <dgm:pt modelId="{361C9CB5-62E8-4528-B6EC-8DAE11B1CED4}" type="sibTrans" cxnId="{40608775-411B-4859-B5EE-E334FA1035FB}">
      <dgm:prSet/>
      <dgm:spPr/>
      <dgm:t>
        <a:bodyPr/>
        <a:lstStyle/>
        <a:p>
          <a:endParaRPr lang="en-US"/>
        </a:p>
      </dgm:t>
    </dgm:pt>
    <dgm:pt modelId="{0C9A37E6-E250-4151-B145-2E1BAB8E3945}">
      <dgm:prSet/>
      <dgm:spPr/>
      <dgm:t>
        <a:bodyPr>
          <a:scene3d>
            <a:camera prst="orthographicFront"/>
            <a:lightRig rig="threePt" dir="t"/>
          </a:scene3d>
          <a:sp3d prstMaterial="dkEdge"/>
        </a:bodyPr>
        <a:lstStyle/>
        <a:p>
          <a:pPr rtl="0"/>
          <a:r>
            <a:rPr lang="en-US" b="1"/>
            <a:t>Monthly meetings</a:t>
          </a:r>
        </a:p>
      </dgm:t>
    </dgm:pt>
    <dgm:pt modelId="{75568AF6-4F86-4B8F-836A-BDFA39597DFA}" type="parTrans" cxnId="{E4D05FE1-EF31-4BB5-AD0B-38469CEABE81}">
      <dgm:prSet/>
      <dgm:spPr/>
      <dgm:t>
        <a:bodyPr/>
        <a:lstStyle/>
        <a:p>
          <a:endParaRPr lang="en-US"/>
        </a:p>
      </dgm:t>
    </dgm:pt>
    <dgm:pt modelId="{B80AB46D-91E4-4A3F-8D3C-FFD571DC8A7F}" type="sibTrans" cxnId="{E4D05FE1-EF31-4BB5-AD0B-38469CEABE81}">
      <dgm:prSet/>
      <dgm:spPr/>
      <dgm:t>
        <a:bodyPr/>
        <a:lstStyle/>
        <a:p>
          <a:endParaRPr lang="en-US"/>
        </a:p>
      </dgm:t>
    </dgm:pt>
    <dgm:pt modelId="{8AF41089-138E-40C0-94A6-91FC089B1F22}">
      <dgm:prSet/>
      <dgm:spPr/>
      <dgm:t>
        <a:bodyPr>
          <a:scene3d>
            <a:camera prst="orthographicFront"/>
            <a:lightRig rig="threePt" dir="t"/>
          </a:scene3d>
          <a:sp3d prstMaterial="dkEdge"/>
        </a:bodyPr>
        <a:lstStyle/>
        <a:p>
          <a:pPr rtl="0"/>
          <a:r>
            <a:rPr lang="en-US" b="1"/>
            <a:t>Other</a:t>
          </a:r>
        </a:p>
      </dgm:t>
    </dgm:pt>
    <dgm:pt modelId="{4BFF4A85-05A1-416D-9A9A-19E7FE207F35}" type="parTrans" cxnId="{FC057907-4F78-4445-8DBE-F18A2F306C6F}">
      <dgm:prSet/>
      <dgm:spPr/>
      <dgm:t>
        <a:bodyPr/>
        <a:lstStyle/>
        <a:p>
          <a:endParaRPr lang="en-US"/>
        </a:p>
      </dgm:t>
    </dgm:pt>
    <dgm:pt modelId="{54FED1B9-8901-494B-A5BE-3E1F83B6E3A5}" type="sibTrans" cxnId="{FC057907-4F78-4445-8DBE-F18A2F306C6F}">
      <dgm:prSet/>
      <dgm:spPr/>
      <dgm:t>
        <a:bodyPr/>
        <a:lstStyle/>
        <a:p>
          <a:endParaRPr lang="en-US"/>
        </a:p>
      </dgm:t>
    </dgm:pt>
    <dgm:pt modelId="{8A7C9BB6-C825-4377-8CEA-1488987B99F3}" type="pres">
      <dgm:prSet presAssocID="{FB49EC62-6AC7-4023-BCFF-AD328830706D}" presName="theList" presStyleCnt="0">
        <dgm:presLayoutVars>
          <dgm:dir/>
          <dgm:animLvl val="lvl"/>
          <dgm:resizeHandles val="exact"/>
        </dgm:presLayoutVars>
      </dgm:prSet>
      <dgm:spPr/>
    </dgm:pt>
    <dgm:pt modelId="{212AB666-23C7-4237-A313-D01BC49E354E}" type="pres">
      <dgm:prSet presAssocID="{BB7E9C81-F08A-4C8B-81F1-FF2E6C81EDA0}" presName="compNode" presStyleCnt="0"/>
      <dgm:spPr/>
    </dgm:pt>
    <dgm:pt modelId="{F69C92B0-B512-4F07-94D5-11D151616B3A}" type="pres">
      <dgm:prSet presAssocID="{BB7E9C81-F08A-4C8B-81F1-FF2E6C81EDA0}" presName="aNode" presStyleLbl="bgShp" presStyleIdx="0" presStyleCnt="3"/>
      <dgm:spPr/>
    </dgm:pt>
    <dgm:pt modelId="{484AF863-2414-49C0-8FF9-894E908C4911}" type="pres">
      <dgm:prSet presAssocID="{BB7E9C81-F08A-4C8B-81F1-FF2E6C81EDA0}" presName="textNode" presStyleLbl="bgShp" presStyleIdx="0" presStyleCnt="3"/>
      <dgm:spPr/>
    </dgm:pt>
    <dgm:pt modelId="{FA54A779-1300-4E04-A416-1E3D13D9DE1A}" type="pres">
      <dgm:prSet presAssocID="{BB7E9C81-F08A-4C8B-81F1-FF2E6C81EDA0}" presName="compChildNode" presStyleCnt="0"/>
      <dgm:spPr/>
    </dgm:pt>
    <dgm:pt modelId="{66DDD01D-A6AB-4444-9CE6-AD352056C575}" type="pres">
      <dgm:prSet presAssocID="{BB7E9C81-F08A-4C8B-81F1-FF2E6C81EDA0}" presName="theInnerList" presStyleCnt="0"/>
      <dgm:spPr/>
    </dgm:pt>
    <dgm:pt modelId="{A61B70C0-5E5C-4454-BADD-B7EE8D691780}" type="pres">
      <dgm:prSet presAssocID="{BB7E9C81-F08A-4C8B-81F1-FF2E6C81EDA0}" presName="aSpace" presStyleCnt="0"/>
      <dgm:spPr/>
    </dgm:pt>
    <dgm:pt modelId="{DA598B68-4D0D-4ABD-873F-2FFE9A7F5D7D}" type="pres">
      <dgm:prSet presAssocID="{52DBFDC8-20A4-43A5-92B3-F77C1AA1BD70}" presName="compNode" presStyleCnt="0"/>
      <dgm:spPr/>
    </dgm:pt>
    <dgm:pt modelId="{DA493E90-F19A-486C-B3F0-B77B719E8CFE}" type="pres">
      <dgm:prSet presAssocID="{52DBFDC8-20A4-43A5-92B3-F77C1AA1BD70}" presName="aNode" presStyleLbl="bgShp" presStyleIdx="1" presStyleCnt="3"/>
      <dgm:spPr/>
    </dgm:pt>
    <dgm:pt modelId="{5F5A6B11-914B-4B7F-8E64-34D396D99762}" type="pres">
      <dgm:prSet presAssocID="{52DBFDC8-20A4-43A5-92B3-F77C1AA1BD70}" presName="textNode" presStyleLbl="bgShp" presStyleIdx="1" presStyleCnt="3"/>
      <dgm:spPr/>
    </dgm:pt>
    <dgm:pt modelId="{9FF7728E-AD73-4E41-B599-D679BACAC8AC}" type="pres">
      <dgm:prSet presAssocID="{52DBFDC8-20A4-43A5-92B3-F77C1AA1BD70}" presName="compChildNode" presStyleCnt="0"/>
      <dgm:spPr/>
    </dgm:pt>
    <dgm:pt modelId="{0FCD0D00-6E99-4846-A3CA-1E371052006E}" type="pres">
      <dgm:prSet presAssocID="{52DBFDC8-20A4-43A5-92B3-F77C1AA1BD70}" presName="theInnerList" presStyleCnt="0"/>
      <dgm:spPr/>
    </dgm:pt>
    <dgm:pt modelId="{0431E197-ABFF-4890-9277-C30B500E0C87}" type="pres">
      <dgm:prSet presAssocID="{7C5B3482-A039-4657-944A-AD42DBCDF9B4}" presName="childNode" presStyleLbl="node1" presStyleIdx="0" presStyleCnt="6" custScaleX="115241">
        <dgm:presLayoutVars>
          <dgm:bulletEnabled val="1"/>
        </dgm:presLayoutVars>
      </dgm:prSet>
      <dgm:spPr/>
    </dgm:pt>
    <dgm:pt modelId="{DEF1AC16-81FB-4698-8808-DE0C2FCC500D}" type="pres">
      <dgm:prSet presAssocID="{7C5B3482-A039-4657-944A-AD42DBCDF9B4}" presName="aSpace2" presStyleCnt="0"/>
      <dgm:spPr/>
    </dgm:pt>
    <dgm:pt modelId="{60A6232D-C5D6-414B-B403-31DE75C527D4}" type="pres">
      <dgm:prSet presAssocID="{939952B5-073A-4946-B61F-AC10FAE0E43D}" presName="childNode" presStyleLbl="node1" presStyleIdx="1" presStyleCnt="6" custScaleX="115240">
        <dgm:presLayoutVars>
          <dgm:bulletEnabled val="1"/>
        </dgm:presLayoutVars>
      </dgm:prSet>
      <dgm:spPr/>
    </dgm:pt>
    <dgm:pt modelId="{ACC69523-872C-42CF-9660-F87B8EB24958}" type="pres">
      <dgm:prSet presAssocID="{52DBFDC8-20A4-43A5-92B3-F77C1AA1BD70}" presName="aSpace" presStyleCnt="0"/>
      <dgm:spPr/>
    </dgm:pt>
    <dgm:pt modelId="{D1AC39EB-F4BC-4665-AF9D-FD0430E4DB44}" type="pres">
      <dgm:prSet presAssocID="{1855AD93-DE96-419A-8A2B-037E81219C9B}" presName="compNode" presStyleCnt="0"/>
      <dgm:spPr/>
    </dgm:pt>
    <dgm:pt modelId="{CD27BF13-C093-4490-8B4F-FCC2098DE365}" type="pres">
      <dgm:prSet presAssocID="{1855AD93-DE96-419A-8A2B-037E81219C9B}" presName="aNode" presStyleLbl="bgShp" presStyleIdx="2" presStyleCnt="3"/>
      <dgm:spPr/>
    </dgm:pt>
    <dgm:pt modelId="{CAB59916-8DBD-4A1A-83BA-516BDDB4C325}" type="pres">
      <dgm:prSet presAssocID="{1855AD93-DE96-419A-8A2B-037E81219C9B}" presName="textNode" presStyleLbl="bgShp" presStyleIdx="2" presStyleCnt="3"/>
      <dgm:spPr/>
    </dgm:pt>
    <dgm:pt modelId="{9BB345DC-269B-4AEE-9DCB-E6C6607A9994}" type="pres">
      <dgm:prSet presAssocID="{1855AD93-DE96-419A-8A2B-037E81219C9B}" presName="compChildNode" presStyleCnt="0"/>
      <dgm:spPr/>
    </dgm:pt>
    <dgm:pt modelId="{00B2D63E-19AF-4803-B9F1-5FD0EBA1F67D}" type="pres">
      <dgm:prSet presAssocID="{1855AD93-DE96-419A-8A2B-037E81219C9B}" presName="theInnerList" presStyleCnt="0"/>
      <dgm:spPr/>
    </dgm:pt>
    <dgm:pt modelId="{74D4F4B5-565C-472C-ADAD-40E09B37A028}" type="pres">
      <dgm:prSet presAssocID="{6BD03FA2-DDCE-4879-B59F-EDF9531711D2}" presName="childNode" presStyleLbl="node1" presStyleIdx="2" presStyleCnt="6" custScaleX="117543">
        <dgm:presLayoutVars>
          <dgm:bulletEnabled val="1"/>
        </dgm:presLayoutVars>
      </dgm:prSet>
      <dgm:spPr/>
    </dgm:pt>
    <dgm:pt modelId="{E8D1BA8A-7489-44EB-89A8-9D7BB412544A}" type="pres">
      <dgm:prSet presAssocID="{6BD03FA2-DDCE-4879-B59F-EDF9531711D2}" presName="aSpace2" presStyleCnt="0"/>
      <dgm:spPr/>
    </dgm:pt>
    <dgm:pt modelId="{3047D054-4642-41B0-A054-1D7C76AD2807}" type="pres">
      <dgm:prSet presAssocID="{3107663A-91FB-4172-8EA8-7D5D763CDFC0}" presName="childNode" presStyleLbl="node1" presStyleIdx="3" presStyleCnt="6" custScaleX="115241">
        <dgm:presLayoutVars>
          <dgm:bulletEnabled val="1"/>
        </dgm:presLayoutVars>
      </dgm:prSet>
      <dgm:spPr/>
    </dgm:pt>
    <dgm:pt modelId="{F7655F3C-CD42-42BF-BF27-F8039B2EEF46}" type="pres">
      <dgm:prSet presAssocID="{3107663A-91FB-4172-8EA8-7D5D763CDFC0}" presName="aSpace2" presStyleCnt="0"/>
      <dgm:spPr/>
    </dgm:pt>
    <dgm:pt modelId="{292B996C-2810-47F1-8A7E-FD2A07E79985}" type="pres">
      <dgm:prSet presAssocID="{0C9A37E6-E250-4151-B145-2E1BAB8E3945}" presName="childNode" presStyleLbl="node1" presStyleIdx="4" presStyleCnt="6" custScaleX="115241">
        <dgm:presLayoutVars>
          <dgm:bulletEnabled val="1"/>
        </dgm:presLayoutVars>
      </dgm:prSet>
      <dgm:spPr/>
    </dgm:pt>
    <dgm:pt modelId="{84BAF8D1-69F3-49D2-AD8B-DBC55F09F667}" type="pres">
      <dgm:prSet presAssocID="{0C9A37E6-E250-4151-B145-2E1BAB8E3945}" presName="aSpace2" presStyleCnt="0"/>
      <dgm:spPr/>
    </dgm:pt>
    <dgm:pt modelId="{3031ADCD-D0B7-4F42-9085-8F1159FE2126}" type="pres">
      <dgm:prSet presAssocID="{8AF41089-138E-40C0-94A6-91FC089B1F22}" presName="childNode" presStyleLbl="node1" presStyleIdx="5" presStyleCnt="6" custScaleX="115241">
        <dgm:presLayoutVars>
          <dgm:bulletEnabled val="1"/>
        </dgm:presLayoutVars>
      </dgm:prSet>
      <dgm:spPr/>
    </dgm:pt>
  </dgm:ptLst>
  <dgm:cxnLst>
    <dgm:cxn modelId="{A9976D05-E893-4CC1-B2B5-088248766B45}" srcId="{FB49EC62-6AC7-4023-BCFF-AD328830706D}" destId="{1855AD93-DE96-419A-8A2B-037E81219C9B}" srcOrd="2" destOrd="0" parTransId="{BD47AD92-6416-40F9-82E1-53711B428752}" sibTransId="{A2D2F042-A764-4D7B-BECE-6134952C5DCA}"/>
    <dgm:cxn modelId="{FC057907-4F78-4445-8DBE-F18A2F306C6F}" srcId="{1855AD93-DE96-419A-8A2B-037E81219C9B}" destId="{8AF41089-138E-40C0-94A6-91FC089B1F22}" srcOrd="3" destOrd="0" parTransId="{4BFF4A85-05A1-416D-9A9A-19E7FE207F35}" sibTransId="{54FED1B9-8901-494B-A5BE-3E1F83B6E3A5}"/>
    <dgm:cxn modelId="{6321400A-EBED-4654-AC43-8402CDAF62B2}" type="presOf" srcId="{7C5B3482-A039-4657-944A-AD42DBCDF9B4}" destId="{0431E197-ABFF-4890-9277-C30B500E0C87}" srcOrd="0" destOrd="0" presId="urn:microsoft.com/office/officeart/2005/8/layout/lProcess2"/>
    <dgm:cxn modelId="{1182B51B-47BE-4F1C-B333-C4E43DD73004}" srcId="{FB49EC62-6AC7-4023-BCFF-AD328830706D}" destId="{52DBFDC8-20A4-43A5-92B3-F77C1AA1BD70}" srcOrd="1" destOrd="0" parTransId="{605D67E9-B84F-4D65-A09A-8ADE05CBB451}" sibTransId="{6536EBF0-3691-4C62-812F-85C750C7C4BB}"/>
    <dgm:cxn modelId="{E352E03C-F1F5-47F5-8C01-195BFA55164C}" type="presOf" srcId="{8AF41089-138E-40C0-94A6-91FC089B1F22}" destId="{3031ADCD-D0B7-4F42-9085-8F1159FE2126}" srcOrd="0" destOrd="0" presId="urn:microsoft.com/office/officeart/2005/8/layout/lProcess2"/>
    <dgm:cxn modelId="{B3B55F3E-9893-41CB-B1C6-8DB4EC931DD3}" srcId="{1855AD93-DE96-419A-8A2B-037E81219C9B}" destId="{6BD03FA2-DDCE-4879-B59F-EDF9531711D2}" srcOrd="0" destOrd="0" parTransId="{A45C5EAC-7960-422E-9FD4-00F3E2E15942}" sibTransId="{756E9C35-1CEC-49DE-BB35-7641527FDFCD}"/>
    <dgm:cxn modelId="{5571255B-F0F6-40D7-B0BE-A0ACA45B8077}" type="presOf" srcId="{0C9A37E6-E250-4151-B145-2E1BAB8E3945}" destId="{292B996C-2810-47F1-8A7E-FD2A07E79985}" srcOrd="0" destOrd="0" presId="urn:microsoft.com/office/officeart/2005/8/layout/lProcess2"/>
    <dgm:cxn modelId="{40608775-411B-4859-B5EE-E334FA1035FB}" srcId="{1855AD93-DE96-419A-8A2B-037E81219C9B}" destId="{3107663A-91FB-4172-8EA8-7D5D763CDFC0}" srcOrd="1" destOrd="0" parTransId="{C7D4412A-1658-4C60-B401-61981BE2726C}" sibTransId="{361C9CB5-62E8-4528-B6EC-8DAE11B1CED4}"/>
    <dgm:cxn modelId="{EF1B4281-4E7B-4E35-AF7A-BB25910A5F9B}" srcId="{52DBFDC8-20A4-43A5-92B3-F77C1AA1BD70}" destId="{939952B5-073A-4946-B61F-AC10FAE0E43D}" srcOrd="1" destOrd="0" parTransId="{937BA257-B523-48C2-8D3D-AA32F3D8D8CE}" sibTransId="{31BB7D61-0E4F-4384-BBB8-B456D43FE710}"/>
    <dgm:cxn modelId="{D6B8CE8D-D156-49A0-BBE1-185E71868E76}" type="presOf" srcId="{3107663A-91FB-4172-8EA8-7D5D763CDFC0}" destId="{3047D054-4642-41B0-A054-1D7C76AD2807}" srcOrd="0" destOrd="0" presId="urn:microsoft.com/office/officeart/2005/8/layout/lProcess2"/>
    <dgm:cxn modelId="{D4F2A994-CDC5-4B95-9F25-6F96E4CFF90C}" srcId="{FB49EC62-6AC7-4023-BCFF-AD328830706D}" destId="{BB7E9C81-F08A-4C8B-81F1-FF2E6C81EDA0}" srcOrd="0" destOrd="0" parTransId="{64DBB662-6DA5-4B46-8F92-CEFEFABAC61A}" sibTransId="{544E3BF0-664B-4489-AF79-ACFFD952D79F}"/>
    <dgm:cxn modelId="{8F7EDB94-F047-4854-A92B-0C9CCF3F656C}" type="presOf" srcId="{BB7E9C81-F08A-4C8B-81F1-FF2E6C81EDA0}" destId="{484AF863-2414-49C0-8FF9-894E908C4911}" srcOrd="1" destOrd="0" presId="urn:microsoft.com/office/officeart/2005/8/layout/lProcess2"/>
    <dgm:cxn modelId="{2EAC1EA9-CFCA-4F84-B3F7-90624782CEEB}" type="presOf" srcId="{52DBFDC8-20A4-43A5-92B3-F77C1AA1BD70}" destId="{DA493E90-F19A-486C-B3F0-B77B719E8CFE}" srcOrd="0" destOrd="0" presId="urn:microsoft.com/office/officeart/2005/8/layout/lProcess2"/>
    <dgm:cxn modelId="{2808D6AD-E9DE-48A4-A4CD-B4B35B8D17AA}" type="presOf" srcId="{1855AD93-DE96-419A-8A2B-037E81219C9B}" destId="{CAB59916-8DBD-4A1A-83BA-516BDDB4C325}" srcOrd="1" destOrd="0" presId="urn:microsoft.com/office/officeart/2005/8/layout/lProcess2"/>
    <dgm:cxn modelId="{DB4044B1-F5C6-4528-A22A-944EF765C1CB}" type="presOf" srcId="{52DBFDC8-20A4-43A5-92B3-F77C1AA1BD70}" destId="{5F5A6B11-914B-4B7F-8E64-34D396D99762}" srcOrd="1" destOrd="0" presId="urn:microsoft.com/office/officeart/2005/8/layout/lProcess2"/>
    <dgm:cxn modelId="{662F64BB-F0C6-4A4C-8DC8-20504BF327CB}" type="presOf" srcId="{1855AD93-DE96-419A-8A2B-037E81219C9B}" destId="{CD27BF13-C093-4490-8B4F-FCC2098DE365}" srcOrd="0" destOrd="0" presId="urn:microsoft.com/office/officeart/2005/8/layout/lProcess2"/>
    <dgm:cxn modelId="{4E92AED4-CF15-44D5-BD1A-5E5D7E91C0C5}" type="presOf" srcId="{FB49EC62-6AC7-4023-BCFF-AD328830706D}" destId="{8A7C9BB6-C825-4377-8CEA-1488987B99F3}" srcOrd="0" destOrd="0" presId="urn:microsoft.com/office/officeart/2005/8/layout/lProcess2"/>
    <dgm:cxn modelId="{E4D05FE1-EF31-4BB5-AD0B-38469CEABE81}" srcId="{1855AD93-DE96-419A-8A2B-037E81219C9B}" destId="{0C9A37E6-E250-4151-B145-2E1BAB8E3945}" srcOrd="2" destOrd="0" parTransId="{75568AF6-4F86-4B8F-836A-BDFA39597DFA}" sibTransId="{B80AB46D-91E4-4A3F-8D3C-FFD571DC8A7F}"/>
    <dgm:cxn modelId="{86975DE6-F314-462E-8D5A-214EBF28CABE}" type="presOf" srcId="{6BD03FA2-DDCE-4879-B59F-EDF9531711D2}" destId="{74D4F4B5-565C-472C-ADAD-40E09B37A028}" srcOrd="0" destOrd="0" presId="urn:microsoft.com/office/officeart/2005/8/layout/lProcess2"/>
    <dgm:cxn modelId="{B11447EF-6664-4948-BCF5-027EC97D7E5F}" type="presOf" srcId="{BB7E9C81-F08A-4C8B-81F1-FF2E6C81EDA0}" destId="{F69C92B0-B512-4F07-94D5-11D151616B3A}" srcOrd="0" destOrd="0" presId="urn:microsoft.com/office/officeart/2005/8/layout/lProcess2"/>
    <dgm:cxn modelId="{75DDE1F7-DF62-4776-8DF2-BEC39E211DDB}" type="presOf" srcId="{939952B5-073A-4946-B61F-AC10FAE0E43D}" destId="{60A6232D-C5D6-414B-B403-31DE75C527D4}" srcOrd="0" destOrd="0" presId="urn:microsoft.com/office/officeart/2005/8/layout/lProcess2"/>
    <dgm:cxn modelId="{B215CDF9-5991-4E39-8FA3-EAAB99C2A13A}" srcId="{52DBFDC8-20A4-43A5-92B3-F77C1AA1BD70}" destId="{7C5B3482-A039-4657-944A-AD42DBCDF9B4}" srcOrd="0" destOrd="0" parTransId="{11028731-0432-474E-9B0B-69E0A3875483}" sibTransId="{38C9F141-53DF-4494-8F0C-B5EB2294BE4F}"/>
    <dgm:cxn modelId="{1C762FA5-C3FC-4A59-B93D-A28390CA22D2}" type="presParOf" srcId="{8A7C9BB6-C825-4377-8CEA-1488987B99F3}" destId="{212AB666-23C7-4237-A313-D01BC49E354E}" srcOrd="0" destOrd="0" presId="urn:microsoft.com/office/officeart/2005/8/layout/lProcess2"/>
    <dgm:cxn modelId="{ED525242-ADED-43E8-84C2-0A9883B36AEC}" type="presParOf" srcId="{212AB666-23C7-4237-A313-D01BC49E354E}" destId="{F69C92B0-B512-4F07-94D5-11D151616B3A}" srcOrd="0" destOrd="0" presId="urn:microsoft.com/office/officeart/2005/8/layout/lProcess2"/>
    <dgm:cxn modelId="{DA2C3493-9846-45E2-B9B2-5499C9FC2911}" type="presParOf" srcId="{212AB666-23C7-4237-A313-D01BC49E354E}" destId="{484AF863-2414-49C0-8FF9-894E908C4911}" srcOrd="1" destOrd="0" presId="urn:microsoft.com/office/officeart/2005/8/layout/lProcess2"/>
    <dgm:cxn modelId="{40D3CD97-44C7-4DA9-BD2C-7F50356832A4}" type="presParOf" srcId="{212AB666-23C7-4237-A313-D01BC49E354E}" destId="{FA54A779-1300-4E04-A416-1E3D13D9DE1A}" srcOrd="2" destOrd="0" presId="urn:microsoft.com/office/officeart/2005/8/layout/lProcess2"/>
    <dgm:cxn modelId="{1FADF374-317F-4A8C-8D04-93ADEECFCF74}" type="presParOf" srcId="{FA54A779-1300-4E04-A416-1E3D13D9DE1A}" destId="{66DDD01D-A6AB-4444-9CE6-AD352056C575}" srcOrd="0" destOrd="0" presId="urn:microsoft.com/office/officeart/2005/8/layout/lProcess2"/>
    <dgm:cxn modelId="{09405F7B-35EE-43D9-BA36-661925341835}" type="presParOf" srcId="{8A7C9BB6-C825-4377-8CEA-1488987B99F3}" destId="{A61B70C0-5E5C-4454-BADD-B7EE8D691780}" srcOrd="1" destOrd="0" presId="urn:microsoft.com/office/officeart/2005/8/layout/lProcess2"/>
    <dgm:cxn modelId="{0DAB82E9-892A-4F8E-BBC7-7CDCFC655EC8}" type="presParOf" srcId="{8A7C9BB6-C825-4377-8CEA-1488987B99F3}" destId="{DA598B68-4D0D-4ABD-873F-2FFE9A7F5D7D}" srcOrd="2" destOrd="0" presId="urn:microsoft.com/office/officeart/2005/8/layout/lProcess2"/>
    <dgm:cxn modelId="{ACE325F6-3DBF-43CA-816C-7D611E8CC5FD}" type="presParOf" srcId="{DA598B68-4D0D-4ABD-873F-2FFE9A7F5D7D}" destId="{DA493E90-F19A-486C-B3F0-B77B719E8CFE}" srcOrd="0" destOrd="0" presId="urn:microsoft.com/office/officeart/2005/8/layout/lProcess2"/>
    <dgm:cxn modelId="{7179009E-9D9F-45F4-B85A-A055E8C475F6}" type="presParOf" srcId="{DA598B68-4D0D-4ABD-873F-2FFE9A7F5D7D}" destId="{5F5A6B11-914B-4B7F-8E64-34D396D99762}" srcOrd="1" destOrd="0" presId="urn:microsoft.com/office/officeart/2005/8/layout/lProcess2"/>
    <dgm:cxn modelId="{C4D23A27-791E-4DD7-8019-F6099C438708}" type="presParOf" srcId="{DA598B68-4D0D-4ABD-873F-2FFE9A7F5D7D}" destId="{9FF7728E-AD73-4E41-B599-D679BACAC8AC}" srcOrd="2" destOrd="0" presId="urn:microsoft.com/office/officeart/2005/8/layout/lProcess2"/>
    <dgm:cxn modelId="{5FB73B15-D1AB-42AC-90E7-42F91FF04A6A}" type="presParOf" srcId="{9FF7728E-AD73-4E41-B599-D679BACAC8AC}" destId="{0FCD0D00-6E99-4846-A3CA-1E371052006E}" srcOrd="0" destOrd="0" presId="urn:microsoft.com/office/officeart/2005/8/layout/lProcess2"/>
    <dgm:cxn modelId="{0508196B-E308-4A61-94E4-DD7E81B449D1}" type="presParOf" srcId="{0FCD0D00-6E99-4846-A3CA-1E371052006E}" destId="{0431E197-ABFF-4890-9277-C30B500E0C87}" srcOrd="0" destOrd="0" presId="urn:microsoft.com/office/officeart/2005/8/layout/lProcess2"/>
    <dgm:cxn modelId="{42866BB6-D86F-49D8-A866-602612D6D016}" type="presParOf" srcId="{0FCD0D00-6E99-4846-A3CA-1E371052006E}" destId="{DEF1AC16-81FB-4698-8808-DE0C2FCC500D}" srcOrd="1" destOrd="0" presId="urn:microsoft.com/office/officeart/2005/8/layout/lProcess2"/>
    <dgm:cxn modelId="{4E61F1B9-DA4A-4049-8A8A-F957C3AE111E}" type="presParOf" srcId="{0FCD0D00-6E99-4846-A3CA-1E371052006E}" destId="{60A6232D-C5D6-414B-B403-31DE75C527D4}" srcOrd="2" destOrd="0" presId="urn:microsoft.com/office/officeart/2005/8/layout/lProcess2"/>
    <dgm:cxn modelId="{65DACF4C-C055-4C4D-BF2C-D61417311DF6}" type="presParOf" srcId="{8A7C9BB6-C825-4377-8CEA-1488987B99F3}" destId="{ACC69523-872C-42CF-9660-F87B8EB24958}" srcOrd="3" destOrd="0" presId="urn:microsoft.com/office/officeart/2005/8/layout/lProcess2"/>
    <dgm:cxn modelId="{9D641C4F-E1C8-45BC-9675-CEB3234AB694}" type="presParOf" srcId="{8A7C9BB6-C825-4377-8CEA-1488987B99F3}" destId="{D1AC39EB-F4BC-4665-AF9D-FD0430E4DB44}" srcOrd="4" destOrd="0" presId="urn:microsoft.com/office/officeart/2005/8/layout/lProcess2"/>
    <dgm:cxn modelId="{359DFC29-6E0B-4A75-8C9F-0C5257AC2D63}" type="presParOf" srcId="{D1AC39EB-F4BC-4665-AF9D-FD0430E4DB44}" destId="{CD27BF13-C093-4490-8B4F-FCC2098DE365}" srcOrd="0" destOrd="0" presId="urn:microsoft.com/office/officeart/2005/8/layout/lProcess2"/>
    <dgm:cxn modelId="{A570E229-863E-4568-BF06-6F30E4FFA865}" type="presParOf" srcId="{D1AC39EB-F4BC-4665-AF9D-FD0430E4DB44}" destId="{CAB59916-8DBD-4A1A-83BA-516BDDB4C325}" srcOrd="1" destOrd="0" presId="urn:microsoft.com/office/officeart/2005/8/layout/lProcess2"/>
    <dgm:cxn modelId="{CAF265DB-D6EF-4EE0-B731-8E9E31DEBDF0}" type="presParOf" srcId="{D1AC39EB-F4BC-4665-AF9D-FD0430E4DB44}" destId="{9BB345DC-269B-4AEE-9DCB-E6C6607A9994}" srcOrd="2" destOrd="0" presId="urn:microsoft.com/office/officeart/2005/8/layout/lProcess2"/>
    <dgm:cxn modelId="{053F7E48-56AB-455E-8FEE-E4733DA52653}" type="presParOf" srcId="{9BB345DC-269B-4AEE-9DCB-E6C6607A9994}" destId="{00B2D63E-19AF-4803-B9F1-5FD0EBA1F67D}" srcOrd="0" destOrd="0" presId="urn:microsoft.com/office/officeart/2005/8/layout/lProcess2"/>
    <dgm:cxn modelId="{5D70F624-BE5A-4CB1-B106-A6412F00C828}" type="presParOf" srcId="{00B2D63E-19AF-4803-B9F1-5FD0EBA1F67D}" destId="{74D4F4B5-565C-472C-ADAD-40E09B37A028}" srcOrd="0" destOrd="0" presId="urn:microsoft.com/office/officeart/2005/8/layout/lProcess2"/>
    <dgm:cxn modelId="{B664AB4D-9016-4921-84CC-FA26291EF764}" type="presParOf" srcId="{00B2D63E-19AF-4803-B9F1-5FD0EBA1F67D}" destId="{E8D1BA8A-7489-44EB-89A8-9D7BB412544A}" srcOrd="1" destOrd="0" presId="urn:microsoft.com/office/officeart/2005/8/layout/lProcess2"/>
    <dgm:cxn modelId="{22BFF2AB-755D-4F4C-8E97-3B4A2737AC88}" type="presParOf" srcId="{00B2D63E-19AF-4803-B9F1-5FD0EBA1F67D}" destId="{3047D054-4642-41B0-A054-1D7C76AD2807}" srcOrd="2" destOrd="0" presId="urn:microsoft.com/office/officeart/2005/8/layout/lProcess2"/>
    <dgm:cxn modelId="{A594EE52-B4E9-4C8C-9201-6AD6621EDCF5}" type="presParOf" srcId="{00B2D63E-19AF-4803-B9F1-5FD0EBA1F67D}" destId="{F7655F3C-CD42-42BF-BF27-F8039B2EEF46}" srcOrd="3" destOrd="0" presId="urn:microsoft.com/office/officeart/2005/8/layout/lProcess2"/>
    <dgm:cxn modelId="{DEE3D6F4-6DC5-4940-A7DF-485A57FD24F6}" type="presParOf" srcId="{00B2D63E-19AF-4803-B9F1-5FD0EBA1F67D}" destId="{292B996C-2810-47F1-8A7E-FD2A07E79985}" srcOrd="4" destOrd="0" presId="urn:microsoft.com/office/officeart/2005/8/layout/lProcess2"/>
    <dgm:cxn modelId="{7C895C97-2B76-4C21-925C-73106E4DCB72}" type="presParOf" srcId="{00B2D63E-19AF-4803-B9F1-5FD0EBA1F67D}" destId="{84BAF8D1-69F3-49D2-AD8B-DBC55F09F667}" srcOrd="5" destOrd="0" presId="urn:microsoft.com/office/officeart/2005/8/layout/lProcess2"/>
    <dgm:cxn modelId="{20F64571-B59E-4162-AAE5-011494660278}" type="presParOf" srcId="{00B2D63E-19AF-4803-B9F1-5FD0EBA1F67D}" destId="{3031ADCD-D0B7-4F42-9085-8F1159FE212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BD1A79AF-D65A-424F-8FC5-FE70B2CD39E3}"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en-US"/>
        </a:p>
      </dgm:t>
    </dgm:pt>
    <dgm:pt modelId="{BB24ACFB-1E30-471E-94BB-D4D5C2ED49F3}">
      <dgm:prSet custT="1"/>
      <dgm:spPr/>
      <dgm:t>
        <a:bodyPr/>
        <a:lstStyle/>
        <a:p>
          <a:r>
            <a:rPr lang="es-MX" sz="2000" b="1"/>
            <a:t>Boleta de calificaciones individual sobre el progreso de su hijo</a:t>
          </a:r>
          <a:endParaRPr lang="en-US" sz="2000" b="1"/>
        </a:p>
      </dgm:t>
    </dgm:pt>
    <dgm:pt modelId="{DFBA55ED-B63E-49B4-AAA1-E1BE1C17A9E2}" type="parTrans" cxnId="{5F369DA5-D76D-4A31-96F7-67C23EC8F191}">
      <dgm:prSet/>
      <dgm:spPr/>
      <dgm:t>
        <a:bodyPr/>
        <a:lstStyle/>
        <a:p>
          <a:endParaRPr lang="en-US"/>
        </a:p>
      </dgm:t>
    </dgm:pt>
    <dgm:pt modelId="{1FA388AC-4FB9-453C-BDED-DB8FC2BD801C}" type="sibTrans" cxnId="{5F369DA5-D76D-4A31-96F7-67C23EC8F191}">
      <dgm:prSet/>
      <dgm:spPr/>
      <dgm:t>
        <a:bodyPr/>
        <a:lstStyle/>
        <a:p>
          <a:endParaRPr lang="en-US"/>
        </a:p>
      </dgm:t>
    </dgm:pt>
    <dgm:pt modelId="{A8361726-0457-4D16-8773-44679717B94C}">
      <dgm:prSet custT="1"/>
      <dgm:spPr/>
      <dgm:t>
        <a:bodyPr/>
        <a:lstStyle/>
        <a:p>
          <a:r>
            <a:rPr lang="es-MX" sz="1800" b="1"/>
            <a:t>Informaciones sobre evaluaciones estatales y locales</a:t>
          </a:r>
          <a:endParaRPr lang="en-US" sz="1800" b="1"/>
        </a:p>
      </dgm:t>
    </dgm:pt>
    <dgm:pt modelId="{C2F5457D-EAD1-4247-B655-A8967ABB5D3B}" type="parTrans" cxnId="{C23B9473-50CC-44E1-91DE-0A0D6FB565D8}">
      <dgm:prSet/>
      <dgm:spPr/>
      <dgm:t>
        <a:bodyPr/>
        <a:lstStyle/>
        <a:p>
          <a:endParaRPr lang="en-US"/>
        </a:p>
      </dgm:t>
    </dgm:pt>
    <dgm:pt modelId="{C61FF8CD-289A-4900-ACD3-39719AD52D4D}" type="sibTrans" cxnId="{C23B9473-50CC-44E1-91DE-0A0D6FB565D8}">
      <dgm:prSet/>
      <dgm:spPr/>
      <dgm:t>
        <a:bodyPr/>
        <a:lstStyle/>
        <a:p>
          <a:endParaRPr lang="en-US"/>
        </a:p>
      </dgm:t>
    </dgm:pt>
    <dgm:pt modelId="{0AACA500-AB20-48EA-BE8F-9B98EC5D6937}">
      <dgm:prSet custT="1"/>
      <dgm:spPr/>
      <dgm:t>
        <a:bodyPr/>
        <a:lstStyle/>
        <a:p>
          <a:r>
            <a:rPr lang="es-MX" sz="2000" b="1"/>
            <a:t>Materia que será evaluada</a:t>
          </a:r>
          <a:endParaRPr lang="en-US" sz="2000" b="1"/>
        </a:p>
      </dgm:t>
    </dgm:pt>
    <dgm:pt modelId="{E5021F6D-38C5-4751-BD7A-6B6DD6549A50}" type="parTrans" cxnId="{4D6F4C5E-2B18-4335-80EF-6016327068C5}">
      <dgm:prSet/>
      <dgm:spPr/>
      <dgm:t>
        <a:bodyPr/>
        <a:lstStyle/>
        <a:p>
          <a:endParaRPr lang="en-US"/>
        </a:p>
      </dgm:t>
    </dgm:pt>
    <dgm:pt modelId="{A5DA53C7-4F0E-4471-8574-5545EA107CBC}" type="sibTrans" cxnId="{4D6F4C5E-2B18-4335-80EF-6016327068C5}">
      <dgm:prSet/>
      <dgm:spPr/>
      <dgm:t>
        <a:bodyPr/>
        <a:lstStyle/>
        <a:p>
          <a:endParaRPr lang="en-US"/>
        </a:p>
      </dgm:t>
    </dgm:pt>
    <dgm:pt modelId="{20A9352F-88F1-40C0-82FF-938C058339ED}">
      <dgm:prSet custT="1"/>
      <dgm:spPr/>
      <dgm:t>
        <a:bodyPr/>
        <a:lstStyle/>
        <a:p>
          <a:r>
            <a:rPr lang="es-MX" sz="2000" b="1"/>
            <a:t>El propósito de la evaluación</a:t>
          </a:r>
          <a:endParaRPr lang="en-US" sz="2000" b="1"/>
        </a:p>
      </dgm:t>
    </dgm:pt>
    <dgm:pt modelId="{26830D5E-A4DD-4FDD-85DE-C852A6EF8DE6}" type="parTrans" cxnId="{62358B4D-5B6B-4CB2-B7B1-3BD515BD5ABE}">
      <dgm:prSet/>
      <dgm:spPr/>
      <dgm:t>
        <a:bodyPr/>
        <a:lstStyle/>
        <a:p>
          <a:endParaRPr lang="en-US"/>
        </a:p>
      </dgm:t>
    </dgm:pt>
    <dgm:pt modelId="{C2AB04C0-DA18-4FA1-910A-7373B7852DE0}" type="sibTrans" cxnId="{62358B4D-5B6B-4CB2-B7B1-3BD515BD5ABE}">
      <dgm:prSet/>
      <dgm:spPr/>
      <dgm:t>
        <a:bodyPr/>
        <a:lstStyle/>
        <a:p>
          <a:endParaRPr lang="en-US"/>
        </a:p>
      </dgm:t>
    </dgm:pt>
    <dgm:pt modelId="{C581CA6B-9B42-4693-8000-E37EC2C55420}">
      <dgm:prSet/>
      <dgm:spPr/>
      <dgm:t>
        <a:bodyPr/>
        <a:lstStyle/>
        <a:p>
          <a:r>
            <a:rPr lang="es-MX" b="1"/>
            <a:t>El derecho que tienen los padres de participar en los programas de la escuela y como hacerlo</a:t>
          </a:r>
          <a:endParaRPr lang="en-US" b="1"/>
        </a:p>
      </dgm:t>
    </dgm:pt>
    <dgm:pt modelId="{586B68CE-6782-4E1F-AB04-FDDF3FB6A129}" type="parTrans" cxnId="{22170FAF-B150-49D9-AFF4-29B30F709209}">
      <dgm:prSet/>
      <dgm:spPr/>
      <dgm:t>
        <a:bodyPr/>
        <a:lstStyle/>
        <a:p>
          <a:endParaRPr lang="en-US"/>
        </a:p>
      </dgm:t>
    </dgm:pt>
    <dgm:pt modelId="{9C5016C1-DBD7-49DE-8DA0-C83D0357836E}" type="sibTrans" cxnId="{22170FAF-B150-49D9-AFF4-29B30F709209}">
      <dgm:prSet/>
      <dgm:spPr/>
      <dgm:t>
        <a:bodyPr/>
        <a:lstStyle/>
        <a:p>
          <a:endParaRPr lang="en-US"/>
        </a:p>
      </dgm:t>
    </dgm:pt>
    <dgm:pt modelId="{09BEB5A3-2A62-49F0-997F-130F77005936}">
      <dgm:prSet/>
      <dgm:spPr/>
      <dgm:t>
        <a:bodyPr/>
        <a:lstStyle/>
        <a:p>
          <a:r>
            <a:rPr lang="es-MX" b="1"/>
            <a:t>Ser voluntario</a:t>
          </a:r>
          <a:endParaRPr lang="en-US" b="1"/>
        </a:p>
      </dgm:t>
    </dgm:pt>
    <dgm:pt modelId="{BDE5229B-9153-4A92-A4D5-266F67ECD31A}" type="parTrans" cxnId="{52397D3E-4138-4D49-BA36-9D8BA474BF92}">
      <dgm:prSet/>
      <dgm:spPr/>
      <dgm:t>
        <a:bodyPr/>
        <a:lstStyle/>
        <a:p>
          <a:endParaRPr lang="en-US"/>
        </a:p>
      </dgm:t>
    </dgm:pt>
    <dgm:pt modelId="{59CB00DF-A2FB-49AF-8515-AB9B51C2B3CE}" type="sibTrans" cxnId="{52397D3E-4138-4D49-BA36-9D8BA474BF92}">
      <dgm:prSet/>
      <dgm:spPr/>
      <dgm:t>
        <a:bodyPr/>
        <a:lstStyle/>
        <a:p>
          <a:endParaRPr lang="en-US"/>
        </a:p>
      </dgm:t>
    </dgm:pt>
    <dgm:pt modelId="{C3667317-ECDF-448F-BDC9-3144EBC912A5}">
      <dgm:prSet custT="1"/>
      <dgm:spPr/>
      <dgm:t>
        <a:bodyPr/>
        <a:lstStyle/>
        <a:p>
          <a:r>
            <a:rPr lang="es-MX" sz="2400" b="1"/>
            <a:t>Juntas flexibles</a:t>
          </a:r>
          <a:endParaRPr lang="en-US" sz="2400" b="1"/>
        </a:p>
      </dgm:t>
    </dgm:pt>
    <dgm:pt modelId="{82B568C7-23A4-42BD-AF41-1E3220524045}" type="parTrans" cxnId="{8C5B28FC-9394-4B23-B03D-7501AB78129B}">
      <dgm:prSet/>
      <dgm:spPr/>
      <dgm:t>
        <a:bodyPr/>
        <a:lstStyle/>
        <a:p>
          <a:endParaRPr lang="en-US"/>
        </a:p>
      </dgm:t>
    </dgm:pt>
    <dgm:pt modelId="{49084F35-0301-4233-B79B-F93EE896F942}" type="sibTrans" cxnId="{8C5B28FC-9394-4B23-B03D-7501AB78129B}">
      <dgm:prSet/>
      <dgm:spPr/>
      <dgm:t>
        <a:bodyPr/>
        <a:lstStyle/>
        <a:p>
          <a:endParaRPr lang="en-US"/>
        </a:p>
      </dgm:t>
    </dgm:pt>
    <dgm:pt modelId="{01B2CE17-915E-4F1D-90FE-74E9ADEBA96B}">
      <dgm:prSet custT="1"/>
      <dgm:spPr/>
      <dgm:t>
        <a:bodyPr/>
        <a:lstStyle/>
        <a:p>
          <a:r>
            <a:rPr lang="es-MX" sz="1900" b="1"/>
            <a:t>Juntas mensuales</a:t>
          </a:r>
          <a:endParaRPr lang="en-US" sz="1900" b="1"/>
        </a:p>
      </dgm:t>
    </dgm:pt>
    <dgm:pt modelId="{F458D869-2F37-4781-8726-F82E8FCDDFB1}" type="parTrans" cxnId="{427E395F-AB16-42FB-BDC9-280F713E937E}">
      <dgm:prSet/>
      <dgm:spPr/>
      <dgm:t>
        <a:bodyPr/>
        <a:lstStyle/>
        <a:p>
          <a:endParaRPr lang="en-US"/>
        </a:p>
      </dgm:t>
    </dgm:pt>
    <dgm:pt modelId="{AC17B42C-6FE7-47FF-9525-19A8CF4D7DAC}" type="sibTrans" cxnId="{427E395F-AB16-42FB-BDC9-280F713E937E}">
      <dgm:prSet/>
      <dgm:spPr/>
      <dgm:t>
        <a:bodyPr/>
        <a:lstStyle/>
        <a:p>
          <a:endParaRPr lang="en-US"/>
        </a:p>
      </dgm:t>
    </dgm:pt>
    <dgm:pt modelId="{38CFCC39-CBBE-4E1D-AFA6-C77CE6B4FB70}">
      <dgm:prSet/>
      <dgm:spPr/>
      <dgm:t>
        <a:bodyPr/>
        <a:lstStyle/>
        <a:p>
          <a:r>
            <a:rPr lang="es-MX" b="1"/>
            <a:t>Otro</a:t>
          </a:r>
          <a:endParaRPr lang="en-US" b="1"/>
        </a:p>
      </dgm:t>
    </dgm:pt>
    <dgm:pt modelId="{98219285-4E36-4E4E-88E4-95989020D707}" type="parTrans" cxnId="{037D5A7D-371D-4E8C-B696-6E484A3B6EE8}">
      <dgm:prSet/>
      <dgm:spPr/>
      <dgm:t>
        <a:bodyPr/>
        <a:lstStyle/>
        <a:p>
          <a:endParaRPr lang="en-US"/>
        </a:p>
      </dgm:t>
    </dgm:pt>
    <dgm:pt modelId="{54A70649-C82F-4F16-B469-56D0EA8EAF25}" type="sibTrans" cxnId="{037D5A7D-371D-4E8C-B696-6E484A3B6EE8}">
      <dgm:prSet/>
      <dgm:spPr/>
      <dgm:t>
        <a:bodyPr/>
        <a:lstStyle/>
        <a:p>
          <a:endParaRPr lang="en-US"/>
        </a:p>
      </dgm:t>
    </dgm:pt>
    <dgm:pt modelId="{3D292196-D3FB-410B-8D85-5C329223BCF2}" type="pres">
      <dgm:prSet presAssocID="{BD1A79AF-D65A-424F-8FC5-FE70B2CD39E3}" presName="theList" presStyleCnt="0">
        <dgm:presLayoutVars>
          <dgm:dir/>
          <dgm:animLvl val="lvl"/>
          <dgm:resizeHandles val="exact"/>
        </dgm:presLayoutVars>
      </dgm:prSet>
      <dgm:spPr/>
    </dgm:pt>
    <dgm:pt modelId="{1D3BECE0-E33A-416A-B537-F0329788AFF0}" type="pres">
      <dgm:prSet presAssocID="{BB24ACFB-1E30-471E-94BB-D4D5C2ED49F3}" presName="compNode" presStyleCnt="0"/>
      <dgm:spPr/>
    </dgm:pt>
    <dgm:pt modelId="{5A8539C3-BE2C-457E-BC34-550598B20764}" type="pres">
      <dgm:prSet presAssocID="{BB24ACFB-1E30-471E-94BB-D4D5C2ED49F3}" presName="aNode" presStyleLbl="bgShp" presStyleIdx="0" presStyleCnt="3" custScaleX="113586"/>
      <dgm:spPr/>
    </dgm:pt>
    <dgm:pt modelId="{A2E6B51C-7D1C-4127-894E-20CB00558B1D}" type="pres">
      <dgm:prSet presAssocID="{BB24ACFB-1E30-471E-94BB-D4D5C2ED49F3}" presName="textNode" presStyleLbl="bgShp" presStyleIdx="0" presStyleCnt="3"/>
      <dgm:spPr/>
    </dgm:pt>
    <dgm:pt modelId="{B0A8457D-4B75-4E8C-BB62-CF871707A5BF}" type="pres">
      <dgm:prSet presAssocID="{BB24ACFB-1E30-471E-94BB-D4D5C2ED49F3}" presName="compChildNode" presStyleCnt="0"/>
      <dgm:spPr/>
    </dgm:pt>
    <dgm:pt modelId="{8358B5AC-669F-4ED1-8E74-1E2753D8BA05}" type="pres">
      <dgm:prSet presAssocID="{BB24ACFB-1E30-471E-94BB-D4D5C2ED49F3}" presName="theInnerList" presStyleCnt="0"/>
      <dgm:spPr/>
    </dgm:pt>
    <dgm:pt modelId="{2EE4FE82-C23F-4C75-9FA3-7FC9060DF41F}" type="pres">
      <dgm:prSet presAssocID="{BB24ACFB-1E30-471E-94BB-D4D5C2ED49F3}" presName="aSpace" presStyleCnt="0"/>
      <dgm:spPr/>
    </dgm:pt>
    <dgm:pt modelId="{4F79E8F3-4610-4953-B351-979E74FAF69F}" type="pres">
      <dgm:prSet presAssocID="{A8361726-0457-4D16-8773-44679717B94C}" presName="compNode" presStyleCnt="0"/>
      <dgm:spPr/>
    </dgm:pt>
    <dgm:pt modelId="{FA49EFEC-5352-4ACB-BDE8-8284605335C4}" type="pres">
      <dgm:prSet presAssocID="{A8361726-0457-4D16-8773-44679717B94C}" presName="aNode" presStyleLbl="bgShp" presStyleIdx="1" presStyleCnt="3" custScaleX="120758"/>
      <dgm:spPr/>
    </dgm:pt>
    <dgm:pt modelId="{754F5C0E-DECB-4C5F-B034-38484CDCCEB9}" type="pres">
      <dgm:prSet presAssocID="{A8361726-0457-4D16-8773-44679717B94C}" presName="textNode" presStyleLbl="bgShp" presStyleIdx="1" presStyleCnt="3"/>
      <dgm:spPr/>
    </dgm:pt>
    <dgm:pt modelId="{0C874BBE-F255-4A4B-95F3-095580EA4C03}" type="pres">
      <dgm:prSet presAssocID="{A8361726-0457-4D16-8773-44679717B94C}" presName="compChildNode" presStyleCnt="0"/>
      <dgm:spPr/>
    </dgm:pt>
    <dgm:pt modelId="{05803C01-B402-4E5C-9E36-3284389B8638}" type="pres">
      <dgm:prSet presAssocID="{A8361726-0457-4D16-8773-44679717B94C}" presName="theInnerList" presStyleCnt="0"/>
      <dgm:spPr/>
    </dgm:pt>
    <dgm:pt modelId="{ED0E8B7A-BD93-4752-A368-CF293C6E61FC}" type="pres">
      <dgm:prSet presAssocID="{0AACA500-AB20-48EA-BE8F-9B98EC5D6937}" presName="childNode" presStyleLbl="node1" presStyleIdx="0" presStyleCnt="6" custScaleX="115349">
        <dgm:presLayoutVars>
          <dgm:bulletEnabled val="1"/>
        </dgm:presLayoutVars>
      </dgm:prSet>
      <dgm:spPr/>
    </dgm:pt>
    <dgm:pt modelId="{FC2DB858-4FE2-43A8-8BFD-E994C782CDED}" type="pres">
      <dgm:prSet presAssocID="{0AACA500-AB20-48EA-BE8F-9B98EC5D6937}" presName="aSpace2" presStyleCnt="0"/>
      <dgm:spPr/>
    </dgm:pt>
    <dgm:pt modelId="{95AC7C63-03F9-4C09-9C28-27CB492E3B52}" type="pres">
      <dgm:prSet presAssocID="{20A9352F-88F1-40C0-82FF-938C058339ED}" presName="childNode" presStyleLbl="node1" presStyleIdx="1" presStyleCnt="6" custScaleX="115349">
        <dgm:presLayoutVars>
          <dgm:bulletEnabled val="1"/>
        </dgm:presLayoutVars>
      </dgm:prSet>
      <dgm:spPr/>
    </dgm:pt>
    <dgm:pt modelId="{E05EFAFF-EA37-4B8E-8A60-672EFE9DE3FD}" type="pres">
      <dgm:prSet presAssocID="{A8361726-0457-4D16-8773-44679717B94C}" presName="aSpace" presStyleCnt="0"/>
      <dgm:spPr/>
    </dgm:pt>
    <dgm:pt modelId="{9D7B3DC1-C7B9-4488-8410-CD9BDFD64DB6}" type="pres">
      <dgm:prSet presAssocID="{C581CA6B-9B42-4693-8000-E37EC2C55420}" presName="compNode" presStyleCnt="0"/>
      <dgm:spPr/>
    </dgm:pt>
    <dgm:pt modelId="{54F7B340-15DF-4BF9-8448-5692D438E56F}" type="pres">
      <dgm:prSet presAssocID="{C581CA6B-9B42-4693-8000-E37EC2C55420}" presName="aNode" presStyleLbl="bgShp" presStyleIdx="2" presStyleCnt="3" custScaleX="122313"/>
      <dgm:spPr/>
    </dgm:pt>
    <dgm:pt modelId="{A92F2829-D648-46CE-9F53-B245DF7AF94B}" type="pres">
      <dgm:prSet presAssocID="{C581CA6B-9B42-4693-8000-E37EC2C55420}" presName="textNode" presStyleLbl="bgShp" presStyleIdx="2" presStyleCnt="3"/>
      <dgm:spPr/>
    </dgm:pt>
    <dgm:pt modelId="{DE695A81-3BFD-4FEE-9BB5-F42FD2537A13}" type="pres">
      <dgm:prSet presAssocID="{C581CA6B-9B42-4693-8000-E37EC2C55420}" presName="compChildNode" presStyleCnt="0"/>
      <dgm:spPr/>
    </dgm:pt>
    <dgm:pt modelId="{21CB6A91-8881-4C0A-AF27-A870381A0D76}" type="pres">
      <dgm:prSet presAssocID="{C581CA6B-9B42-4693-8000-E37EC2C55420}" presName="theInnerList" presStyleCnt="0"/>
      <dgm:spPr/>
    </dgm:pt>
    <dgm:pt modelId="{A597F799-6355-486B-A5BE-7257F7D6AF93}" type="pres">
      <dgm:prSet presAssocID="{09BEB5A3-2A62-49F0-997F-130F77005936}" presName="childNode" presStyleLbl="node1" presStyleIdx="2" presStyleCnt="6" custScaleX="115349">
        <dgm:presLayoutVars>
          <dgm:bulletEnabled val="1"/>
        </dgm:presLayoutVars>
      </dgm:prSet>
      <dgm:spPr/>
    </dgm:pt>
    <dgm:pt modelId="{3CC15790-B266-4E89-9EC0-4626B40B3070}" type="pres">
      <dgm:prSet presAssocID="{09BEB5A3-2A62-49F0-997F-130F77005936}" presName="aSpace2" presStyleCnt="0"/>
      <dgm:spPr/>
    </dgm:pt>
    <dgm:pt modelId="{24C8BBD6-9CEE-46DC-8A9D-22F5D58D5283}" type="pres">
      <dgm:prSet presAssocID="{C3667317-ECDF-448F-BDC9-3144EBC912A5}" presName="childNode" presStyleLbl="node1" presStyleIdx="3" presStyleCnt="6" custScaleX="115034">
        <dgm:presLayoutVars>
          <dgm:bulletEnabled val="1"/>
        </dgm:presLayoutVars>
      </dgm:prSet>
      <dgm:spPr/>
    </dgm:pt>
    <dgm:pt modelId="{086AEC36-882F-4E8C-A296-2636BEFEC56C}" type="pres">
      <dgm:prSet presAssocID="{C3667317-ECDF-448F-BDC9-3144EBC912A5}" presName="aSpace2" presStyleCnt="0"/>
      <dgm:spPr/>
    </dgm:pt>
    <dgm:pt modelId="{550C770E-56A8-4E61-8376-441842E377EB}" type="pres">
      <dgm:prSet presAssocID="{01B2CE17-915E-4F1D-90FE-74E9ADEBA96B}" presName="childNode" presStyleLbl="node1" presStyleIdx="4" presStyleCnt="6" custScaleX="118636">
        <dgm:presLayoutVars>
          <dgm:bulletEnabled val="1"/>
        </dgm:presLayoutVars>
      </dgm:prSet>
      <dgm:spPr/>
    </dgm:pt>
    <dgm:pt modelId="{67FAAB50-2972-4169-9C74-E8A0F8D079F0}" type="pres">
      <dgm:prSet presAssocID="{01B2CE17-915E-4F1D-90FE-74E9ADEBA96B}" presName="aSpace2" presStyleCnt="0"/>
      <dgm:spPr/>
    </dgm:pt>
    <dgm:pt modelId="{78159E4F-1D93-4CB1-8799-E2A09A062F5E}" type="pres">
      <dgm:prSet presAssocID="{38CFCC39-CBBE-4E1D-AFA6-C77CE6B4FB70}" presName="childNode" presStyleLbl="node1" presStyleIdx="5" presStyleCnt="6" custScaleX="115349">
        <dgm:presLayoutVars>
          <dgm:bulletEnabled val="1"/>
        </dgm:presLayoutVars>
      </dgm:prSet>
      <dgm:spPr/>
    </dgm:pt>
  </dgm:ptLst>
  <dgm:cxnLst>
    <dgm:cxn modelId="{764C1A0B-E500-4C85-9580-77C5425FA5A9}" type="presOf" srcId="{A8361726-0457-4D16-8773-44679717B94C}" destId="{754F5C0E-DECB-4C5F-B034-38484CDCCEB9}" srcOrd="1" destOrd="0" presId="urn:microsoft.com/office/officeart/2005/8/layout/lProcess2"/>
    <dgm:cxn modelId="{2D096813-4AF2-4ACC-8902-FA9DE5E4F929}" type="presOf" srcId="{C581CA6B-9B42-4693-8000-E37EC2C55420}" destId="{A92F2829-D648-46CE-9F53-B245DF7AF94B}" srcOrd="1" destOrd="0" presId="urn:microsoft.com/office/officeart/2005/8/layout/lProcess2"/>
    <dgm:cxn modelId="{D78F6B14-D60D-4B77-A54D-55A197A5CC13}" type="presOf" srcId="{38CFCC39-CBBE-4E1D-AFA6-C77CE6B4FB70}" destId="{78159E4F-1D93-4CB1-8799-E2A09A062F5E}" srcOrd="0" destOrd="0" presId="urn:microsoft.com/office/officeart/2005/8/layout/lProcess2"/>
    <dgm:cxn modelId="{ED814A1C-BB7D-4550-8117-C1D5AFBC3E80}" type="presOf" srcId="{A8361726-0457-4D16-8773-44679717B94C}" destId="{FA49EFEC-5352-4ACB-BDE8-8284605335C4}" srcOrd="0" destOrd="0" presId="urn:microsoft.com/office/officeart/2005/8/layout/lProcess2"/>
    <dgm:cxn modelId="{66A01224-715F-43FD-BF51-71F42AB956BB}" type="presOf" srcId="{20A9352F-88F1-40C0-82FF-938C058339ED}" destId="{95AC7C63-03F9-4C09-9C28-27CB492E3B52}" srcOrd="0" destOrd="0" presId="urn:microsoft.com/office/officeart/2005/8/layout/lProcess2"/>
    <dgm:cxn modelId="{D294D224-BFDA-4B22-ABD3-A48E3FEE9D97}" type="presOf" srcId="{0AACA500-AB20-48EA-BE8F-9B98EC5D6937}" destId="{ED0E8B7A-BD93-4752-A368-CF293C6E61FC}" srcOrd="0" destOrd="0" presId="urn:microsoft.com/office/officeart/2005/8/layout/lProcess2"/>
    <dgm:cxn modelId="{380DAE2C-4B71-462E-A160-B876EAA30F32}" type="presOf" srcId="{01B2CE17-915E-4F1D-90FE-74E9ADEBA96B}" destId="{550C770E-56A8-4E61-8376-441842E377EB}" srcOrd="0" destOrd="0" presId="urn:microsoft.com/office/officeart/2005/8/layout/lProcess2"/>
    <dgm:cxn modelId="{52397D3E-4138-4D49-BA36-9D8BA474BF92}" srcId="{C581CA6B-9B42-4693-8000-E37EC2C55420}" destId="{09BEB5A3-2A62-49F0-997F-130F77005936}" srcOrd="0" destOrd="0" parTransId="{BDE5229B-9153-4A92-A4D5-266F67ECD31A}" sibTransId="{59CB00DF-A2FB-49AF-8515-AB9B51C2B3CE}"/>
    <dgm:cxn modelId="{62358B4D-5B6B-4CB2-B7B1-3BD515BD5ABE}" srcId="{A8361726-0457-4D16-8773-44679717B94C}" destId="{20A9352F-88F1-40C0-82FF-938C058339ED}" srcOrd="1" destOrd="0" parTransId="{26830D5E-A4DD-4FDD-85DE-C852A6EF8DE6}" sibTransId="{C2AB04C0-DA18-4FA1-910A-7373B7852DE0}"/>
    <dgm:cxn modelId="{B1CAC55A-F5C6-4F70-937A-1544A7B08CF6}" type="presOf" srcId="{BB24ACFB-1E30-471E-94BB-D4D5C2ED49F3}" destId="{A2E6B51C-7D1C-4127-894E-20CB00558B1D}" srcOrd="1" destOrd="0" presId="urn:microsoft.com/office/officeart/2005/8/layout/lProcess2"/>
    <dgm:cxn modelId="{4D6F4C5E-2B18-4335-80EF-6016327068C5}" srcId="{A8361726-0457-4D16-8773-44679717B94C}" destId="{0AACA500-AB20-48EA-BE8F-9B98EC5D6937}" srcOrd="0" destOrd="0" parTransId="{E5021F6D-38C5-4751-BD7A-6B6DD6549A50}" sibTransId="{A5DA53C7-4F0E-4471-8574-5545EA107CBC}"/>
    <dgm:cxn modelId="{427E395F-AB16-42FB-BDC9-280F713E937E}" srcId="{C581CA6B-9B42-4693-8000-E37EC2C55420}" destId="{01B2CE17-915E-4F1D-90FE-74E9ADEBA96B}" srcOrd="2" destOrd="0" parTransId="{F458D869-2F37-4781-8726-F82E8FCDDFB1}" sibTransId="{AC17B42C-6FE7-47FF-9525-19A8CF4D7DAC}"/>
    <dgm:cxn modelId="{1FD97666-E065-4428-817D-1205CEED13D4}" type="presOf" srcId="{C3667317-ECDF-448F-BDC9-3144EBC912A5}" destId="{24C8BBD6-9CEE-46DC-8A9D-22F5D58D5283}" srcOrd="0" destOrd="0" presId="urn:microsoft.com/office/officeart/2005/8/layout/lProcess2"/>
    <dgm:cxn modelId="{2E468E6F-157F-4C73-A8B9-002263B76055}" type="presOf" srcId="{BD1A79AF-D65A-424F-8FC5-FE70B2CD39E3}" destId="{3D292196-D3FB-410B-8D85-5C329223BCF2}" srcOrd="0" destOrd="0" presId="urn:microsoft.com/office/officeart/2005/8/layout/lProcess2"/>
    <dgm:cxn modelId="{C23B9473-50CC-44E1-91DE-0A0D6FB565D8}" srcId="{BD1A79AF-D65A-424F-8FC5-FE70B2CD39E3}" destId="{A8361726-0457-4D16-8773-44679717B94C}" srcOrd="1" destOrd="0" parTransId="{C2F5457D-EAD1-4247-B655-A8967ABB5D3B}" sibTransId="{C61FF8CD-289A-4900-ACD3-39719AD52D4D}"/>
    <dgm:cxn modelId="{B45FE87C-F2A7-4DEB-B580-AB536891E438}" type="presOf" srcId="{09BEB5A3-2A62-49F0-997F-130F77005936}" destId="{A597F799-6355-486B-A5BE-7257F7D6AF93}" srcOrd="0" destOrd="0" presId="urn:microsoft.com/office/officeart/2005/8/layout/lProcess2"/>
    <dgm:cxn modelId="{037D5A7D-371D-4E8C-B696-6E484A3B6EE8}" srcId="{C581CA6B-9B42-4693-8000-E37EC2C55420}" destId="{38CFCC39-CBBE-4E1D-AFA6-C77CE6B4FB70}" srcOrd="3" destOrd="0" parTransId="{98219285-4E36-4E4E-88E4-95989020D707}" sibTransId="{54A70649-C82F-4F16-B469-56D0EA8EAF25}"/>
    <dgm:cxn modelId="{25D2E9A0-DFBE-4A62-8DC9-E4885BBEEA89}" type="presOf" srcId="{BB24ACFB-1E30-471E-94BB-D4D5C2ED49F3}" destId="{5A8539C3-BE2C-457E-BC34-550598B20764}" srcOrd="0" destOrd="0" presId="urn:microsoft.com/office/officeart/2005/8/layout/lProcess2"/>
    <dgm:cxn modelId="{5F369DA5-D76D-4A31-96F7-67C23EC8F191}" srcId="{BD1A79AF-D65A-424F-8FC5-FE70B2CD39E3}" destId="{BB24ACFB-1E30-471E-94BB-D4D5C2ED49F3}" srcOrd="0" destOrd="0" parTransId="{DFBA55ED-B63E-49B4-AAA1-E1BE1C17A9E2}" sibTransId="{1FA388AC-4FB9-453C-BDED-DB8FC2BD801C}"/>
    <dgm:cxn modelId="{22170FAF-B150-49D9-AFF4-29B30F709209}" srcId="{BD1A79AF-D65A-424F-8FC5-FE70B2CD39E3}" destId="{C581CA6B-9B42-4693-8000-E37EC2C55420}" srcOrd="2" destOrd="0" parTransId="{586B68CE-6782-4E1F-AB04-FDDF3FB6A129}" sibTransId="{9C5016C1-DBD7-49DE-8DA0-C83D0357836E}"/>
    <dgm:cxn modelId="{E5AE61DD-5218-4F97-8071-164EAF673A2C}" type="presOf" srcId="{C581CA6B-9B42-4693-8000-E37EC2C55420}" destId="{54F7B340-15DF-4BF9-8448-5692D438E56F}" srcOrd="0" destOrd="0" presId="urn:microsoft.com/office/officeart/2005/8/layout/lProcess2"/>
    <dgm:cxn modelId="{8C5B28FC-9394-4B23-B03D-7501AB78129B}" srcId="{C581CA6B-9B42-4693-8000-E37EC2C55420}" destId="{C3667317-ECDF-448F-BDC9-3144EBC912A5}" srcOrd="1" destOrd="0" parTransId="{82B568C7-23A4-42BD-AF41-1E3220524045}" sibTransId="{49084F35-0301-4233-B79B-F93EE896F942}"/>
    <dgm:cxn modelId="{4FB89983-ACCC-4F74-A4AB-1EAF97D650BE}" type="presParOf" srcId="{3D292196-D3FB-410B-8D85-5C329223BCF2}" destId="{1D3BECE0-E33A-416A-B537-F0329788AFF0}" srcOrd="0" destOrd="0" presId="urn:microsoft.com/office/officeart/2005/8/layout/lProcess2"/>
    <dgm:cxn modelId="{BB319937-190C-42AE-B8E5-D63D0641C786}" type="presParOf" srcId="{1D3BECE0-E33A-416A-B537-F0329788AFF0}" destId="{5A8539C3-BE2C-457E-BC34-550598B20764}" srcOrd="0" destOrd="0" presId="urn:microsoft.com/office/officeart/2005/8/layout/lProcess2"/>
    <dgm:cxn modelId="{7EB960D9-E98D-425B-A569-5C88A876B213}" type="presParOf" srcId="{1D3BECE0-E33A-416A-B537-F0329788AFF0}" destId="{A2E6B51C-7D1C-4127-894E-20CB00558B1D}" srcOrd="1" destOrd="0" presId="urn:microsoft.com/office/officeart/2005/8/layout/lProcess2"/>
    <dgm:cxn modelId="{967CE38E-4879-4777-896B-123ACF7A4A0F}" type="presParOf" srcId="{1D3BECE0-E33A-416A-B537-F0329788AFF0}" destId="{B0A8457D-4B75-4E8C-BB62-CF871707A5BF}" srcOrd="2" destOrd="0" presId="urn:microsoft.com/office/officeart/2005/8/layout/lProcess2"/>
    <dgm:cxn modelId="{AE4946C4-28C9-4780-BCC7-7B2207EBFD1F}" type="presParOf" srcId="{B0A8457D-4B75-4E8C-BB62-CF871707A5BF}" destId="{8358B5AC-669F-4ED1-8E74-1E2753D8BA05}" srcOrd="0" destOrd="0" presId="urn:microsoft.com/office/officeart/2005/8/layout/lProcess2"/>
    <dgm:cxn modelId="{46A1E5DC-06EA-4EBC-876F-C346377A0B71}" type="presParOf" srcId="{3D292196-D3FB-410B-8D85-5C329223BCF2}" destId="{2EE4FE82-C23F-4C75-9FA3-7FC9060DF41F}" srcOrd="1" destOrd="0" presId="urn:microsoft.com/office/officeart/2005/8/layout/lProcess2"/>
    <dgm:cxn modelId="{ACE7217A-F124-49ED-991D-2D58D62C0C61}" type="presParOf" srcId="{3D292196-D3FB-410B-8D85-5C329223BCF2}" destId="{4F79E8F3-4610-4953-B351-979E74FAF69F}" srcOrd="2" destOrd="0" presId="urn:microsoft.com/office/officeart/2005/8/layout/lProcess2"/>
    <dgm:cxn modelId="{3950690D-5EB2-41C0-ACE1-BC9C0E75652A}" type="presParOf" srcId="{4F79E8F3-4610-4953-B351-979E74FAF69F}" destId="{FA49EFEC-5352-4ACB-BDE8-8284605335C4}" srcOrd="0" destOrd="0" presId="urn:microsoft.com/office/officeart/2005/8/layout/lProcess2"/>
    <dgm:cxn modelId="{CDE328D8-F9AF-4223-8249-A4B65CA7FD63}" type="presParOf" srcId="{4F79E8F3-4610-4953-B351-979E74FAF69F}" destId="{754F5C0E-DECB-4C5F-B034-38484CDCCEB9}" srcOrd="1" destOrd="0" presId="urn:microsoft.com/office/officeart/2005/8/layout/lProcess2"/>
    <dgm:cxn modelId="{B68D0C10-3F1F-43AF-B711-6591D94D3788}" type="presParOf" srcId="{4F79E8F3-4610-4953-B351-979E74FAF69F}" destId="{0C874BBE-F255-4A4B-95F3-095580EA4C03}" srcOrd="2" destOrd="0" presId="urn:microsoft.com/office/officeart/2005/8/layout/lProcess2"/>
    <dgm:cxn modelId="{79B5E629-3DED-474B-ACB1-E90CEE38435C}" type="presParOf" srcId="{0C874BBE-F255-4A4B-95F3-095580EA4C03}" destId="{05803C01-B402-4E5C-9E36-3284389B8638}" srcOrd="0" destOrd="0" presId="urn:microsoft.com/office/officeart/2005/8/layout/lProcess2"/>
    <dgm:cxn modelId="{3FF7231A-1604-4982-824E-6F743E42C9B1}" type="presParOf" srcId="{05803C01-B402-4E5C-9E36-3284389B8638}" destId="{ED0E8B7A-BD93-4752-A368-CF293C6E61FC}" srcOrd="0" destOrd="0" presId="urn:microsoft.com/office/officeart/2005/8/layout/lProcess2"/>
    <dgm:cxn modelId="{CBD1ACF1-EB06-4277-AC62-E33AB2D4BAE8}" type="presParOf" srcId="{05803C01-B402-4E5C-9E36-3284389B8638}" destId="{FC2DB858-4FE2-43A8-8BFD-E994C782CDED}" srcOrd="1" destOrd="0" presId="urn:microsoft.com/office/officeart/2005/8/layout/lProcess2"/>
    <dgm:cxn modelId="{B90B9102-7DDC-49F8-BE70-5BEE2AC7D598}" type="presParOf" srcId="{05803C01-B402-4E5C-9E36-3284389B8638}" destId="{95AC7C63-03F9-4C09-9C28-27CB492E3B52}" srcOrd="2" destOrd="0" presId="urn:microsoft.com/office/officeart/2005/8/layout/lProcess2"/>
    <dgm:cxn modelId="{8409A217-5DF4-45F0-9DED-B74DD2EBD0C5}" type="presParOf" srcId="{3D292196-D3FB-410B-8D85-5C329223BCF2}" destId="{E05EFAFF-EA37-4B8E-8A60-672EFE9DE3FD}" srcOrd="3" destOrd="0" presId="urn:microsoft.com/office/officeart/2005/8/layout/lProcess2"/>
    <dgm:cxn modelId="{5070DC36-588C-46CF-A343-F9EDED7E125B}" type="presParOf" srcId="{3D292196-D3FB-410B-8D85-5C329223BCF2}" destId="{9D7B3DC1-C7B9-4488-8410-CD9BDFD64DB6}" srcOrd="4" destOrd="0" presId="urn:microsoft.com/office/officeart/2005/8/layout/lProcess2"/>
    <dgm:cxn modelId="{294107FE-2622-40B4-BF75-A1D40414EB66}" type="presParOf" srcId="{9D7B3DC1-C7B9-4488-8410-CD9BDFD64DB6}" destId="{54F7B340-15DF-4BF9-8448-5692D438E56F}" srcOrd="0" destOrd="0" presId="urn:microsoft.com/office/officeart/2005/8/layout/lProcess2"/>
    <dgm:cxn modelId="{DDABC2D2-E532-4BB7-9971-B33BD4914CD6}" type="presParOf" srcId="{9D7B3DC1-C7B9-4488-8410-CD9BDFD64DB6}" destId="{A92F2829-D648-46CE-9F53-B245DF7AF94B}" srcOrd="1" destOrd="0" presId="urn:microsoft.com/office/officeart/2005/8/layout/lProcess2"/>
    <dgm:cxn modelId="{F2AC7710-5360-4AD3-BAC7-77DF9D4922F0}" type="presParOf" srcId="{9D7B3DC1-C7B9-4488-8410-CD9BDFD64DB6}" destId="{DE695A81-3BFD-4FEE-9BB5-F42FD2537A13}" srcOrd="2" destOrd="0" presId="urn:microsoft.com/office/officeart/2005/8/layout/lProcess2"/>
    <dgm:cxn modelId="{721C3696-ADF3-43B7-83D5-E5F812A38E55}" type="presParOf" srcId="{DE695A81-3BFD-4FEE-9BB5-F42FD2537A13}" destId="{21CB6A91-8881-4C0A-AF27-A870381A0D76}" srcOrd="0" destOrd="0" presId="urn:microsoft.com/office/officeart/2005/8/layout/lProcess2"/>
    <dgm:cxn modelId="{585CE0C3-933F-456D-9BF9-7DB57D3D328B}" type="presParOf" srcId="{21CB6A91-8881-4C0A-AF27-A870381A0D76}" destId="{A597F799-6355-486B-A5BE-7257F7D6AF93}" srcOrd="0" destOrd="0" presId="urn:microsoft.com/office/officeart/2005/8/layout/lProcess2"/>
    <dgm:cxn modelId="{E1444722-C19F-4D94-B801-C0020E7B852A}" type="presParOf" srcId="{21CB6A91-8881-4C0A-AF27-A870381A0D76}" destId="{3CC15790-B266-4E89-9EC0-4626B40B3070}" srcOrd="1" destOrd="0" presId="urn:microsoft.com/office/officeart/2005/8/layout/lProcess2"/>
    <dgm:cxn modelId="{652C7981-3B2E-427A-8044-BAA28F2B86BA}" type="presParOf" srcId="{21CB6A91-8881-4C0A-AF27-A870381A0D76}" destId="{24C8BBD6-9CEE-46DC-8A9D-22F5D58D5283}" srcOrd="2" destOrd="0" presId="urn:microsoft.com/office/officeart/2005/8/layout/lProcess2"/>
    <dgm:cxn modelId="{0BF576E6-B994-43FA-9E53-034A6ED64992}" type="presParOf" srcId="{21CB6A91-8881-4C0A-AF27-A870381A0D76}" destId="{086AEC36-882F-4E8C-A296-2636BEFEC56C}" srcOrd="3" destOrd="0" presId="urn:microsoft.com/office/officeart/2005/8/layout/lProcess2"/>
    <dgm:cxn modelId="{5FAD49DD-AE14-4D2A-87DC-641E5F448844}" type="presParOf" srcId="{21CB6A91-8881-4C0A-AF27-A870381A0D76}" destId="{550C770E-56A8-4E61-8376-441842E377EB}" srcOrd="4" destOrd="0" presId="urn:microsoft.com/office/officeart/2005/8/layout/lProcess2"/>
    <dgm:cxn modelId="{D1B5AD6C-0DF2-4416-B45C-2E53BE1AB5B1}" type="presParOf" srcId="{21CB6A91-8881-4C0A-AF27-A870381A0D76}" destId="{67FAAB50-2972-4169-9C74-E8A0F8D079F0}" srcOrd="5" destOrd="0" presId="urn:microsoft.com/office/officeart/2005/8/layout/lProcess2"/>
    <dgm:cxn modelId="{84860634-D2CA-4329-8FEC-99F5E6F2A79D}" type="presParOf" srcId="{21CB6A91-8881-4C0A-AF27-A870381A0D76}" destId="{78159E4F-1D93-4CB1-8799-E2A09A062F5E}" srcOrd="6"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166AF3-62DF-4D94-BA9A-3F62F819A66D}" type="doc">
      <dgm:prSet loTypeId="urn:microsoft.com/office/officeart/2005/8/layout/target3" loCatId="relationship" qsTypeId="urn:microsoft.com/office/officeart/2005/8/quickstyle/3d1" qsCatId="3D" csTypeId="urn:microsoft.com/office/officeart/2005/8/colors/accent5_3" csCatId="accent5" phldr="1"/>
      <dgm:spPr/>
      <dgm:t>
        <a:bodyPr/>
        <a:lstStyle/>
        <a:p>
          <a:endParaRPr lang="en-US"/>
        </a:p>
      </dgm:t>
    </dgm:pt>
    <dgm:pt modelId="{80DAA9E9-E5AD-43CE-93A5-894BDD1C5BE5}">
      <dgm:prSet custT="1"/>
      <dgm:spPr/>
      <dgm:t>
        <a:bodyPr/>
        <a:lstStyle/>
        <a:p>
          <a:pPr rtl="0"/>
          <a:r>
            <a:rPr lang="es-MX" sz="2400" b="1" noProof="0" dirty="0"/>
            <a:t>Base de toda la escuela</a:t>
          </a:r>
          <a:endParaRPr lang="es-MX" sz="2400" noProof="0" dirty="0"/>
        </a:p>
      </dgm:t>
    </dgm:pt>
    <dgm:pt modelId="{D635B999-60C3-419D-B71A-297A5EDCC17F}" type="parTrans" cxnId="{67B9E24D-7BBD-4BF0-BDFC-7F2EB05D5DE3}">
      <dgm:prSet/>
      <dgm:spPr/>
      <dgm:t>
        <a:bodyPr/>
        <a:lstStyle/>
        <a:p>
          <a:endParaRPr lang="en-US"/>
        </a:p>
      </dgm:t>
    </dgm:pt>
    <dgm:pt modelId="{52D72ECA-1E01-4D0B-BEFE-65C3AAC3E14E}" type="sibTrans" cxnId="{67B9E24D-7BBD-4BF0-BDFC-7F2EB05D5DE3}">
      <dgm:prSet/>
      <dgm:spPr/>
      <dgm:t>
        <a:bodyPr/>
        <a:lstStyle/>
        <a:p>
          <a:endParaRPr lang="en-US"/>
        </a:p>
      </dgm:t>
    </dgm:pt>
    <dgm:pt modelId="{777F4D35-6331-4E17-9980-265C3BC6D821}">
      <dgm:prSet/>
      <dgm:spPr/>
      <dgm:t>
        <a:bodyPr/>
        <a:lstStyle/>
        <a:p>
          <a:pPr rtl="0"/>
          <a:r>
            <a:rPr lang="es-MX" noProof="0" dirty="0"/>
            <a:t>Mejorar todo el programa educativo de la escuela.</a:t>
          </a:r>
        </a:p>
      </dgm:t>
    </dgm:pt>
    <dgm:pt modelId="{723D967A-B0C2-4963-858A-589D8E5B335D}" type="parTrans" cxnId="{1FBAE345-B494-4F50-833A-D22345AF2578}">
      <dgm:prSet/>
      <dgm:spPr/>
      <dgm:t>
        <a:bodyPr/>
        <a:lstStyle/>
        <a:p>
          <a:endParaRPr lang="en-US"/>
        </a:p>
      </dgm:t>
    </dgm:pt>
    <dgm:pt modelId="{9C1438F8-D6CA-4552-B710-0E44ECFA75A6}" type="sibTrans" cxnId="{1FBAE345-B494-4F50-833A-D22345AF2578}">
      <dgm:prSet/>
      <dgm:spPr/>
      <dgm:t>
        <a:bodyPr/>
        <a:lstStyle/>
        <a:p>
          <a:endParaRPr lang="en-US"/>
        </a:p>
      </dgm:t>
    </dgm:pt>
    <dgm:pt modelId="{E7354280-3222-46FA-986C-89A0D8630096}">
      <dgm:prSet/>
      <dgm:spPr/>
      <dgm:t>
        <a:bodyPr/>
        <a:lstStyle/>
        <a:p>
          <a:pPr rtl="0"/>
          <a:r>
            <a:rPr lang="es-MX" noProof="0" dirty="0"/>
            <a:t>Brindar asistencia adicional a todos los estudiantes que tengan dificultades para cumplir con los objetivos de rendimiento del Estado.</a:t>
          </a:r>
        </a:p>
      </dgm:t>
    </dgm:pt>
    <dgm:pt modelId="{03CADFA5-4F6F-4D4E-9E10-AD9F9C2C01D1}" type="parTrans" cxnId="{2812E6B6-3106-4168-B647-D8C575263005}">
      <dgm:prSet/>
      <dgm:spPr/>
      <dgm:t>
        <a:bodyPr/>
        <a:lstStyle/>
        <a:p>
          <a:endParaRPr lang="en-US"/>
        </a:p>
      </dgm:t>
    </dgm:pt>
    <dgm:pt modelId="{5FF0B637-07E4-4F55-9DD9-E92EAA40D57B}" type="sibTrans" cxnId="{2812E6B6-3106-4168-B647-D8C575263005}">
      <dgm:prSet/>
      <dgm:spPr/>
      <dgm:t>
        <a:bodyPr/>
        <a:lstStyle/>
        <a:p>
          <a:endParaRPr lang="en-US"/>
        </a:p>
      </dgm:t>
    </dgm:pt>
    <dgm:pt modelId="{764FDAB3-2E76-5045-B561-9C1DB3D2E1AD}">
      <dgm:prSet custT="1"/>
      <dgm:spPr/>
      <dgm:t>
        <a:bodyPr/>
        <a:lstStyle/>
        <a:p>
          <a:pPr rtl="0"/>
          <a:r>
            <a:rPr lang="es-MX" sz="2400" b="1" noProof="0" dirty="0"/>
            <a:t>Uso de fondos de Titulo I</a:t>
          </a:r>
          <a:endParaRPr lang="es-MX" sz="2400" noProof="0" dirty="0"/>
        </a:p>
      </dgm:t>
    </dgm:pt>
    <dgm:pt modelId="{7F37AC0D-6B8D-2C40-ADCC-822154059399}" type="parTrans" cxnId="{33F75B61-C022-1E4D-9A0C-B146AD640D06}">
      <dgm:prSet/>
      <dgm:spPr/>
      <dgm:t>
        <a:bodyPr/>
        <a:lstStyle/>
        <a:p>
          <a:endParaRPr lang="en-US"/>
        </a:p>
      </dgm:t>
    </dgm:pt>
    <dgm:pt modelId="{713E92E3-DEEF-4F47-921B-D2E1F15ABCAC}" type="sibTrans" cxnId="{33F75B61-C022-1E4D-9A0C-B146AD640D06}">
      <dgm:prSet/>
      <dgm:spPr/>
      <dgm:t>
        <a:bodyPr/>
        <a:lstStyle/>
        <a:p>
          <a:endParaRPr lang="en-US"/>
        </a:p>
      </dgm:t>
    </dgm:pt>
    <dgm:pt modelId="{483C1524-9020-CC43-BC44-DD0E01DB7139}">
      <dgm:prSet custT="1" custLinFactNeighborX="-665" custLinFactNeighborY="-994"/>
      <dgm:spPr/>
      <dgm:t>
        <a:bodyPr/>
        <a:lstStyle/>
        <a:p>
          <a:pPr rtl="0"/>
          <a:r>
            <a:rPr lang="es-MX" sz="1800" b="0" noProof="0" dirty="0"/>
            <a:t>Los fondos solían servir a todos los estudiantes para poder incrementar los logros</a:t>
          </a:r>
          <a:endParaRPr lang="es-MX" sz="1800" noProof="0" dirty="0"/>
        </a:p>
      </dgm:t>
    </dgm:pt>
    <dgm:pt modelId="{7F948EB7-65A8-7D4F-8FD3-648D041A8D35}" type="parTrans" cxnId="{4974CE26-8748-B242-929B-F0D1984406AC}">
      <dgm:prSet/>
      <dgm:spPr/>
      <dgm:t>
        <a:bodyPr/>
        <a:lstStyle/>
        <a:p>
          <a:endParaRPr lang="en-US"/>
        </a:p>
      </dgm:t>
    </dgm:pt>
    <dgm:pt modelId="{A8001B35-DD3D-F24D-B13D-58DD9725B64F}" type="sibTrans" cxnId="{4974CE26-8748-B242-929B-F0D1984406AC}">
      <dgm:prSet/>
      <dgm:spPr/>
      <dgm:t>
        <a:bodyPr/>
        <a:lstStyle/>
        <a:p>
          <a:endParaRPr lang="en-US"/>
        </a:p>
      </dgm:t>
    </dgm:pt>
    <dgm:pt modelId="{97BB5944-642F-40F1-B44E-542CC40EAF31}" type="pres">
      <dgm:prSet presAssocID="{AA166AF3-62DF-4D94-BA9A-3F62F819A66D}" presName="Name0" presStyleCnt="0">
        <dgm:presLayoutVars>
          <dgm:chMax val="7"/>
          <dgm:dir/>
          <dgm:animLvl val="lvl"/>
          <dgm:resizeHandles val="exact"/>
        </dgm:presLayoutVars>
      </dgm:prSet>
      <dgm:spPr/>
    </dgm:pt>
    <dgm:pt modelId="{7FECFD8F-068B-4F8A-B414-0CFC9E8CF962}" type="pres">
      <dgm:prSet presAssocID="{80DAA9E9-E5AD-43CE-93A5-894BDD1C5BE5}" presName="circle1" presStyleLbl="node1" presStyleIdx="0" presStyleCnt="2"/>
      <dgm:spPr/>
    </dgm:pt>
    <dgm:pt modelId="{442268B0-5B68-4B9D-917B-CC70CDBA50A8}" type="pres">
      <dgm:prSet presAssocID="{80DAA9E9-E5AD-43CE-93A5-894BDD1C5BE5}" presName="space" presStyleCnt="0"/>
      <dgm:spPr/>
    </dgm:pt>
    <dgm:pt modelId="{786CECF2-9000-4D30-9B68-941ABD63E1F4}" type="pres">
      <dgm:prSet presAssocID="{80DAA9E9-E5AD-43CE-93A5-894BDD1C5BE5}" presName="rect1" presStyleLbl="alignAcc1" presStyleIdx="0" presStyleCnt="2" custLinFactNeighborX="-665" custLinFactNeighborY="-994"/>
      <dgm:spPr/>
    </dgm:pt>
    <dgm:pt modelId="{EAEA79C7-E041-524B-9DBE-E26171CD9D11}" type="pres">
      <dgm:prSet presAssocID="{764FDAB3-2E76-5045-B561-9C1DB3D2E1AD}" presName="vertSpace2" presStyleLbl="node1" presStyleIdx="0" presStyleCnt="2"/>
      <dgm:spPr/>
    </dgm:pt>
    <dgm:pt modelId="{DFB1AB48-F2F2-454D-A109-695C32160BE0}" type="pres">
      <dgm:prSet presAssocID="{764FDAB3-2E76-5045-B561-9C1DB3D2E1AD}" presName="circle2" presStyleLbl="node1" presStyleIdx="1" presStyleCnt="2"/>
      <dgm:spPr/>
    </dgm:pt>
    <dgm:pt modelId="{248C8D9D-530A-AD4D-9D65-79B99396B6D7}" type="pres">
      <dgm:prSet presAssocID="{764FDAB3-2E76-5045-B561-9C1DB3D2E1AD}" presName="rect2" presStyleLbl="alignAcc1" presStyleIdx="1" presStyleCnt="2"/>
      <dgm:spPr/>
    </dgm:pt>
    <dgm:pt modelId="{3D801634-494B-447F-85A1-5669F8FFEDF6}" type="pres">
      <dgm:prSet presAssocID="{80DAA9E9-E5AD-43CE-93A5-894BDD1C5BE5}" presName="rect1ParTx" presStyleLbl="alignAcc1" presStyleIdx="1" presStyleCnt="2">
        <dgm:presLayoutVars>
          <dgm:chMax val="1"/>
          <dgm:bulletEnabled val="1"/>
        </dgm:presLayoutVars>
      </dgm:prSet>
      <dgm:spPr/>
    </dgm:pt>
    <dgm:pt modelId="{33DE56DE-06FA-4CAF-9AFB-2151F2E931DD}" type="pres">
      <dgm:prSet presAssocID="{80DAA9E9-E5AD-43CE-93A5-894BDD1C5BE5}" presName="rect1ChTx" presStyleLbl="alignAcc1" presStyleIdx="1" presStyleCnt="2">
        <dgm:presLayoutVars>
          <dgm:bulletEnabled val="1"/>
        </dgm:presLayoutVars>
      </dgm:prSet>
      <dgm:spPr/>
    </dgm:pt>
    <dgm:pt modelId="{4D508381-2754-6A4E-A3C9-097EFA9F07AB}" type="pres">
      <dgm:prSet presAssocID="{764FDAB3-2E76-5045-B561-9C1DB3D2E1AD}" presName="rect2ParTx" presStyleLbl="alignAcc1" presStyleIdx="1" presStyleCnt="2">
        <dgm:presLayoutVars>
          <dgm:chMax val="1"/>
          <dgm:bulletEnabled val="1"/>
        </dgm:presLayoutVars>
      </dgm:prSet>
      <dgm:spPr/>
    </dgm:pt>
    <dgm:pt modelId="{724D1EBE-BE95-CB40-97F2-12CB083FC287}" type="pres">
      <dgm:prSet presAssocID="{764FDAB3-2E76-5045-B561-9C1DB3D2E1AD}" presName="rect2ChTx" presStyleLbl="alignAcc1" presStyleIdx="1" presStyleCnt="2">
        <dgm:presLayoutVars>
          <dgm:bulletEnabled val="1"/>
        </dgm:presLayoutVars>
      </dgm:prSet>
      <dgm:spPr/>
    </dgm:pt>
  </dgm:ptLst>
  <dgm:cxnLst>
    <dgm:cxn modelId="{2056B521-98EA-42F3-A732-9FE3E297B76C}" type="presOf" srcId="{80DAA9E9-E5AD-43CE-93A5-894BDD1C5BE5}" destId="{3D801634-494B-447F-85A1-5669F8FFEDF6}" srcOrd="1" destOrd="0" presId="urn:microsoft.com/office/officeart/2005/8/layout/target3"/>
    <dgm:cxn modelId="{4974CE26-8748-B242-929B-F0D1984406AC}" srcId="{80DAA9E9-E5AD-43CE-93A5-894BDD1C5BE5}" destId="{483C1524-9020-CC43-BC44-DD0E01DB7139}" srcOrd="0" destOrd="0" parTransId="{7F948EB7-65A8-7D4F-8FD3-648D041A8D35}" sibTransId="{A8001B35-DD3D-F24D-B13D-58DD9725B64F}"/>
    <dgm:cxn modelId="{61320C34-6ABC-0243-AE73-D1ED23CB32A4}" type="presOf" srcId="{777F4D35-6331-4E17-9980-265C3BC6D821}" destId="{724D1EBE-BE95-CB40-97F2-12CB083FC287}" srcOrd="0" destOrd="0" presId="urn:microsoft.com/office/officeart/2005/8/layout/target3"/>
    <dgm:cxn modelId="{A97DBC3B-2F6C-AC43-8D50-950DBDC660AB}" type="presOf" srcId="{483C1524-9020-CC43-BC44-DD0E01DB7139}" destId="{33DE56DE-06FA-4CAF-9AFB-2151F2E931DD}" srcOrd="0" destOrd="0" presId="urn:microsoft.com/office/officeart/2005/8/layout/target3"/>
    <dgm:cxn modelId="{1FBAE345-B494-4F50-833A-D22345AF2578}" srcId="{764FDAB3-2E76-5045-B561-9C1DB3D2E1AD}" destId="{777F4D35-6331-4E17-9980-265C3BC6D821}" srcOrd="0" destOrd="0" parTransId="{723D967A-B0C2-4963-858A-589D8E5B335D}" sibTransId="{9C1438F8-D6CA-4552-B710-0E44ECFA75A6}"/>
    <dgm:cxn modelId="{67B9E24D-7BBD-4BF0-BDFC-7F2EB05D5DE3}" srcId="{AA166AF3-62DF-4D94-BA9A-3F62F819A66D}" destId="{80DAA9E9-E5AD-43CE-93A5-894BDD1C5BE5}" srcOrd="0" destOrd="0" parTransId="{D635B999-60C3-419D-B71A-297A5EDCC17F}" sibTransId="{52D72ECA-1E01-4D0B-BEFE-65C3AAC3E14E}"/>
    <dgm:cxn modelId="{90087750-A83C-400F-8D1D-A48F2A9C8A9D}" type="presOf" srcId="{80DAA9E9-E5AD-43CE-93A5-894BDD1C5BE5}" destId="{786CECF2-9000-4D30-9B68-941ABD63E1F4}" srcOrd="0" destOrd="0" presId="urn:microsoft.com/office/officeart/2005/8/layout/target3"/>
    <dgm:cxn modelId="{33F75B61-C022-1E4D-9A0C-B146AD640D06}" srcId="{AA166AF3-62DF-4D94-BA9A-3F62F819A66D}" destId="{764FDAB3-2E76-5045-B561-9C1DB3D2E1AD}" srcOrd="1" destOrd="0" parTransId="{7F37AC0D-6B8D-2C40-ADCC-822154059399}" sibTransId="{713E92E3-DEEF-4F47-921B-D2E1F15ABCAC}"/>
    <dgm:cxn modelId="{2A71856B-B09D-2A4E-A84C-49C874B75CE5}" type="presOf" srcId="{764FDAB3-2E76-5045-B561-9C1DB3D2E1AD}" destId="{248C8D9D-530A-AD4D-9D65-79B99396B6D7}" srcOrd="0" destOrd="0" presId="urn:microsoft.com/office/officeart/2005/8/layout/target3"/>
    <dgm:cxn modelId="{EC387390-64DF-4C90-BE69-0585C7A0E919}" type="presOf" srcId="{AA166AF3-62DF-4D94-BA9A-3F62F819A66D}" destId="{97BB5944-642F-40F1-B44E-542CC40EAF31}" srcOrd="0" destOrd="0" presId="urn:microsoft.com/office/officeart/2005/8/layout/target3"/>
    <dgm:cxn modelId="{2812E6B6-3106-4168-B647-D8C575263005}" srcId="{764FDAB3-2E76-5045-B561-9C1DB3D2E1AD}" destId="{E7354280-3222-46FA-986C-89A0D8630096}" srcOrd="1" destOrd="0" parTransId="{03CADFA5-4F6F-4D4E-9E10-AD9F9C2C01D1}" sibTransId="{5FF0B637-07E4-4F55-9DD9-E92EAA40D57B}"/>
    <dgm:cxn modelId="{8C00E4BB-E599-2B4E-B438-0CB369ACAB26}" type="presOf" srcId="{764FDAB3-2E76-5045-B561-9C1DB3D2E1AD}" destId="{4D508381-2754-6A4E-A3C9-097EFA9F07AB}" srcOrd="1" destOrd="0" presId="urn:microsoft.com/office/officeart/2005/8/layout/target3"/>
    <dgm:cxn modelId="{F6EF7DCF-01B8-AD49-BFA4-920E73395A12}" type="presOf" srcId="{E7354280-3222-46FA-986C-89A0D8630096}" destId="{724D1EBE-BE95-CB40-97F2-12CB083FC287}" srcOrd="0" destOrd="1" presId="urn:microsoft.com/office/officeart/2005/8/layout/target3"/>
    <dgm:cxn modelId="{201B72F3-2417-4B8E-9DF5-8C6CCEC64897}" type="presParOf" srcId="{97BB5944-642F-40F1-B44E-542CC40EAF31}" destId="{7FECFD8F-068B-4F8A-B414-0CFC9E8CF962}" srcOrd="0" destOrd="0" presId="urn:microsoft.com/office/officeart/2005/8/layout/target3"/>
    <dgm:cxn modelId="{FBADFD14-C3D7-478F-8E56-08C27E3EC85F}" type="presParOf" srcId="{97BB5944-642F-40F1-B44E-542CC40EAF31}" destId="{442268B0-5B68-4B9D-917B-CC70CDBA50A8}" srcOrd="1" destOrd="0" presId="urn:microsoft.com/office/officeart/2005/8/layout/target3"/>
    <dgm:cxn modelId="{C7D95B67-9242-4638-B46D-59CB085A64B7}" type="presParOf" srcId="{97BB5944-642F-40F1-B44E-542CC40EAF31}" destId="{786CECF2-9000-4D30-9B68-941ABD63E1F4}" srcOrd="2" destOrd="0" presId="urn:microsoft.com/office/officeart/2005/8/layout/target3"/>
    <dgm:cxn modelId="{159F5D2C-30B4-6146-A16E-2D63ED2931D3}" type="presParOf" srcId="{97BB5944-642F-40F1-B44E-542CC40EAF31}" destId="{EAEA79C7-E041-524B-9DBE-E26171CD9D11}" srcOrd="3" destOrd="0" presId="urn:microsoft.com/office/officeart/2005/8/layout/target3"/>
    <dgm:cxn modelId="{B1168D2E-2874-2948-B243-00AD92D0FEA2}" type="presParOf" srcId="{97BB5944-642F-40F1-B44E-542CC40EAF31}" destId="{DFB1AB48-F2F2-454D-A109-695C32160BE0}" srcOrd="4" destOrd="0" presId="urn:microsoft.com/office/officeart/2005/8/layout/target3"/>
    <dgm:cxn modelId="{58F7F6A8-FD2A-5845-AF4F-6983E58B762C}" type="presParOf" srcId="{97BB5944-642F-40F1-B44E-542CC40EAF31}" destId="{248C8D9D-530A-AD4D-9D65-79B99396B6D7}" srcOrd="5" destOrd="0" presId="urn:microsoft.com/office/officeart/2005/8/layout/target3"/>
    <dgm:cxn modelId="{984B06AF-1928-435F-9A36-6144D1BBBB44}" type="presParOf" srcId="{97BB5944-642F-40F1-B44E-542CC40EAF31}" destId="{3D801634-494B-447F-85A1-5669F8FFEDF6}" srcOrd="6" destOrd="0" presId="urn:microsoft.com/office/officeart/2005/8/layout/target3"/>
    <dgm:cxn modelId="{613FAA03-AC3C-463C-BF17-4A72A679A6EB}" type="presParOf" srcId="{97BB5944-642F-40F1-B44E-542CC40EAF31}" destId="{33DE56DE-06FA-4CAF-9AFB-2151F2E931DD}" srcOrd="7" destOrd="0" presId="urn:microsoft.com/office/officeart/2005/8/layout/target3"/>
    <dgm:cxn modelId="{9C19810B-6E5B-B84C-9322-D358DE239EBA}" type="presParOf" srcId="{97BB5944-642F-40F1-B44E-542CC40EAF31}" destId="{4D508381-2754-6A4E-A3C9-097EFA9F07AB}" srcOrd="8" destOrd="0" presId="urn:microsoft.com/office/officeart/2005/8/layout/target3"/>
    <dgm:cxn modelId="{8AE834E8-EAC6-6248-AA06-74CBDFE85753}" type="presParOf" srcId="{97BB5944-642F-40F1-B44E-542CC40EAF31}" destId="{724D1EBE-BE95-CB40-97F2-12CB083FC287}" srcOrd="9"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D60A15-825D-413A-A289-BA262F1C3B2C}" type="doc">
      <dgm:prSet loTypeId="urn:microsoft.com/office/officeart/2005/8/layout/hierarchy3" loCatId="relationship" qsTypeId="urn:microsoft.com/office/officeart/2005/8/quickstyle/3d4" qsCatId="3D" csTypeId="urn:microsoft.com/office/officeart/2005/8/colors/accent2_1" csCatId="accent2" phldr="1"/>
      <dgm:spPr/>
      <dgm:t>
        <a:bodyPr/>
        <a:lstStyle/>
        <a:p>
          <a:endParaRPr lang="en-US"/>
        </a:p>
      </dgm:t>
    </dgm:pt>
    <dgm:pt modelId="{C62B7CA6-D867-43E2-A631-29B2E85C1EFA}">
      <dgm:prSet/>
      <dgm:spPr/>
      <dgm:t>
        <a:bodyPr/>
        <a:lstStyle/>
        <a:p>
          <a:pPr rtl="0"/>
          <a:r>
            <a:rPr lang="en-US" b="1"/>
            <a:t>Required Assessments for Title I</a:t>
          </a:r>
          <a:endParaRPr lang="en-US"/>
        </a:p>
      </dgm:t>
    </dgm:pt>
    <dgm:pt modelId="{E7535A8A-F5AD-4EAA-9F70-192A310B6387}" type="parTrans" cxnId="{A3A5C2CE-120E-463C-95E3-740C056F7168}">
      <dgm:prSet/>
      <dgm:spPr/>
      <dgm:t>
        <a:bodyPr/>
        <a:lstStyle/>
        <a:p>
          <a:endParaRPr lang="en-US"/>
        </a:p>
      </dgm:t>
    </dgm:pt>
    <dgm:pt modelId="{9D748294-D3CB-406C-883A-0123EE9FAF56}" type="sibTrans" cxnId="{A3A5C2CE-120E-463C-95E3-740C056F7168}">
      <dgm:prSet/>
      <dgm:spPr/>
      <dgm:t>
        <a:bodyPr/>
        <a:lstStyle/>
        <a:p>
          <a:endParaRPr lang="en-US"/>
        </a:p>
      </dgm:t>
    </dgm:pt>
    <dgm:pt modelId="{C8A8742C-8585-4455-B631-F0307CFB5538}">
      <dgm:prSet custT="1"/>
      <dgm:spPr/>
      <dgm:t>
        <a:bodyPr/>
        <a:lstStyle/>
        <a:p>
          <a:pPr rtl="0"/>
          <a:r>
            <a:rPr lang="en-US" sz="1400" b="1" dirty="0"/>
            <a:t>State Assessments</a:t>
          </a:r>
        </a:p>
      </dgm:t>
    </dgm:pt>
    <dgm:pt modelId="{ED22A659-2E52-4DC4-B16A-69547419DC22}" type="parTrans" cxnId="{7AEABF5E-9092-49A3-BF6F-2228F0FE70E9}">
      <dgm:prSet/>
      <dgm:spPr/>
      <dgm:t>
        <a:bodyPr/>
        <a:lstStyle/>
        <a:p>
          <a:endParaRPr lang="en-US"/>
        </a:p>
      </dgm:t>
    </dgm:pt>
    <dgm:pt modelId="{450B1CE3-A57C-4D76-83E6-2572530D3C3A}" type="sibTrans" cxnId="{7AEABF5E-9092-49A3-BF6F-2228F0FE70E9}">
      <dgm:prSet/>
      <dgm:spPr/>
      <dgm:t>
        <a:bodyPr/>
        <a:lstStyle/>
        <a:p>
          <a:endParaRPr lang="en-US"/>
        </a:p>
      </dgm:t>
    </dgm:pt>
    <dgm:pt modelId="{6884D3B1-A885-4228-B36B-7B3F44FB43AC}">
      <dgm:prSet custT="1"/>
      <dgm:spPr/>
      <dgm:t>
        <a:bodyPr/>
        <a:lstStyle/>
        <a:p>
          <a:pPr rtl="0"/>
          <a:r>
            <a:rPr lang="en-US" sz="1400" b="1" dirty="0"/>
            <a:t>Reading (ELA) and math annually for grades 3-8 (Smarter Balanced Assessment Consortium – SBAC)</a:t>
          </a:r>
        </a:p>
      </dgm:t>
    </dgm:pt>
    <dgm:pt modelId="{88F90484-D721-4C1F-B590-C52D79144037}" type="parTrans" cxnId="{27CABD0D-B7FE-43DA-ABFB-3E4A89B90D90}">
      <dgm:prSet/>
      <dgm:spPr/>
      <dgm:t>
        <a:bodyPr/>
        <a:lstStyle/>
        <a:p>
          <a:endParaRPr lang="en-US"/>
        </a:p>
      </dgm:t>
    </dgm:pt>
    <dgm:pt modelId="{5A5784FD-8200-44AD-88FE-308E841C39BB}" type="sibTrans" cxnId="{27CABD0D-B7FE-43DA-ABFB-3E4A89B90D90}">
      <dgm:prSet/>
      <dgm:spPr/>
      <dgm:t>
        <a:bodyPr/>
        <a:lstStyle/>
        <a:p>
          <a:endParaRPr lang="en-US"/>
        </a:p>
      </dgm:t>
    </dgm:pt>
    <dgm:pt modelId="{0B37B3C1-C55E-4AE1-B252-A1B9C5B9535B}">
      <dgm:prSet custT="1"/>
      <dgm:spPr/>
      <dgm:t>
        <a:bodyPr/>
        <a:lstStyle/>
        <a:p>
          <a:pPr rtl="0"/>
          <a:r>
            <a:rPr lang="en-US" sz="1400" b="1"/>
            <a:t>ELA and math in high school (District Common Finals and Nevada End of Course (EoC) Finals)</a:t>
          </a:r>
        </a:p>
      </dgm:t>
    </dgm:pt>
    <dgm:pt modelId="{EB590949-B162-4A2F-86BE-B2655084C4C5}" type="parTrans" cxnId="{FA07FD61-7675-447D-A6BB-2D311E44E7C8}">
      <dgm:prSet/>
      <dgm:spPr/>
      <dgm:t>
        <a:bodyPr/>
        <a:lstStyle/>
        <a:p>
          <a:endParaRPr lang="en-US"/>
        </a:p>
      </dgm:t>
    </dgm:pt>
    <dgm:pt modelId="{E3A99166-E1E3-4971-BF83-9BD7EC1DBAAC}" type="sibTrans" cxnId="{FA07FD61-7675-447D-A6BB-2D311E44E7C8}">
      <dgm:prSet/>
      <dgm:spPr/>
      <dgm:t>
        <a:bodyPr/>
        <a:lstStyle/>
        <a:p>
          <a:endParaRPr lang="en-US"/>
        </a:p>
      </dgm:t>
    </dgm:pt>
    <dgm:pt modelId="{2BFF1399-932E-41D1-B9C8-321E23ADA135}">
      <dgm:prSet custT="1"/>
      <dgm:spPr/>
      <dgm:t>
        <a:bodyPr/>
        <a:lstStyle/>
        <a:p>
          <a:pPr rtl="0"/>
          <a:r>
            <a:rPr lang="en-US" sz="1400" b="1" dirty="0"/>
            <a:t>Science in grades 5 and 8 (Nevada Science Assessments), and once in grades 9 or 10 (</a:t>
          </a:r>
          <a:r>
            <a:rPr lang="en-US" sz="1400" b="1" dirty="0" err="1"/>
            <a:t>EoC</a:t>
          </a:r>
          <a:r>
            <a:rPr lang="en-US" sz="1400" b="1" dirty="0"/>
            <a:t> Finals)</a:t>
          </a:r>
        </a:p>
      </dgm:t>
    </dgm:pt>
    <dgm:pt modelId="{6FAA548C-70F8-4726-AA92-C370716F7C45}" type="parTrans" cxnId="{1BCEA16D-4424-4752-97BB-5909B4318A0F}">
      <dgm:prSet/>
      <dgm:spPr/>
      <dgm:t>
        <a:bodyPr/>
        <a:lstStyle/>
        <a:p>
          <a:endParaRPr lang="en-US"/>
        </a:p>
      </dgm:t>
    </dgm:pt>
    <dgm:pt modelId="{FCBD9BD2-7161-483B-BD7E-54C2DFEEC485}" type="sibTrans" cxnId="{1BCEA16D-4424-4752-97BB-5909B4318A0F}">
      <dgm:prSet/>
      <dgm:spPr/>
      <dgm:t>
        <a:bodyPr/>
        <a:lstStyle/>
        <a:p>
          <a:endParaRPr lang="en-US"/>
        </a:p>
      </dgm:t>
    </dgm:pt>
    <dgm:pt modelId="{208842AC-3BB4-4BDB-8E9C-AA5467D49A0B}">
      <dgm:prSet custT="1"/>
      <dgm:spPr/>
      <dgm:t>
        <a:bodyPr/>
        <a:lstStyle/>
        <a:p>
          <a:pPr rtl="0"/>
          <a:r>
            <a:rPr lang="en-US" sz="1600" b="1" dirty="0"/>
            <a:t>Other: </a:t>
          </a:r>
        </a:p>
      </dgm:t>
    </dgm:pt>
    <dgm:pt modelId="{5A9A5B93-3AA9-4A35-8F2F-76F8AE1F7461}" type="parTrans" cxnId="{EACD5FD4-606C-4493-8146-3860C97410ED}">
      <dgm:prSet/>
      <dgm:spPr/>
      <dgm:t>
        <a:bodyPr/>
        <a:lstStyle/>
        <a:p>
          <a:endParaRPr lang="en-US"/>
        </a:p>
      </dgm:t>
    </dgm:pt>
    <dgm:pt modelId="{CB638460-D155-4F70-A984-7946E0AABC0C}" type="sibTrans" cxnId="{EACD5FD4-606C-4493-8146-3860C97410ED}">
      <dgm:prSet/>
      <dgm:spPr/>
      <dgm:t>
        <a:bodyPr/>
        <a:lstStyle/>
        <a:p>
          <a:endParaRPr lang="en-US"/>
        </a:p>
      </dgm:t>
    </dgm:pt>
    <dgm:pt modelId="{4DE1D477-1E37-4236-BD1B-FFD905827BCE}">
      <dgm:prSet custT="1"/>
      <dgm:spPr/>
      <dgm:t>
        <a:bodyPr/>
        <a:lstStyle/>
        <a:p>
          <a:pPr rtl="0"/>
          <a:r>
            <a:rPr lang="en-US" sz="1600" b="1" dirty="0"/>
            <a:t>Students who are English Learners (EL) have tests of English academic proficiency.</a:t>
          </a:r>
        </a:p>
      </dgm:t>
    </dgm:pt>
    <dgm:pt modelId="{B1A309C9-E052-4781-83AA-50A7BE56E404}" type="parTrans" cxnId="{217792CF-EA5A-41C4-9DCB-F0296FCE9D8E}">
      <dgm:prSet/>
      <dgm:spPr/>
      <dgm:t>
        <a:bodyPr/>
        <a:lstStyle/>
        <a:p>
          <a:endParaRPr lang="en-US"/>
        </a:p>
      </dgm:t>
    </dgm:pt>
    <dgm:pt modelId="{D9E631E2-9278-4718-910C-F79DEDE3004B}" type="sibTrans" cxnId="{217792CF-EA5A-41C4-9DCB-F0296FCE9D8E}">
      <dgm:prSet/>
      <dgm:spPr/>
      <dgm:t>
        <a:bodyPr/>
        <a:lstStyle/>
        <a:p>
          <a:endParaRPr lang="en-US"/>
        </a:p>
      </dgm:t>
    </dgm:pt>
    <dgm:pt modelId="{B2B1B910-07C0-4013-85B7-05E19C690C55}">
      <dgm:prSet custT="1"/>
      <dgm:spPr/>
      <dgm:t>
        <a:bodyPr/>
        <a:lstStyle/>
        <a:p>
          <a:pPr rtl="0"/>
          <a:r>
            <a:rPr lang="en-US" sz="1600" b="1" dirty="0"/>
            <a:t>Measure listening, speaking, reading, and writing skills in English (ACCESS for ELLs)</a:t>
          </a:r>
        </a:p>
      </dgm:t>
    </dgm:pt>
    <dgm:pt modelId="{FA2BD612-EB58-41DD-BFE0-7DBB34656FC9}" type="parTrans" cxnId="{CA72CD84-D467-4CFE-863B-343C0A510FFB}">
      <dgm:prSet/>
      <dgm:spPr/>
      <dgm:t>
        <a:bodyPr/>
        <a:lstStyle/>
        <a:p>
          <a:endParaRPr lang="en-US"/>
        </a:p>
      </dgm:t>
    </dgm:pt>
    <dgm:pt modelId="{BA294E26-1FE1-4A94-AFA2-5007E6AF1979}" type="sibTrans" cxnId="{CA72CD84-D467-4CFE-863B-343C0A510FFB}">
      <dgm:prSet/>
      <dgm:spPr/>
      <dgm:t>
        <a:bodyPr/>
        <a:lstStyle/>
        <a:p>
          <a:endParaRPr lang="en-US"/>
        </a:p>
      </dgm:t>
    </dgm:pt>
    <dgm:pt modelId="{6276ECE5-BBF9-9242-8318-C80A14861731}">
      <dgm:prSet/>
      <dgm:spPr>
        <a:solidFill>
          <a:schemeClr val="accent4">
            <a:lumMod val="20000"/>
            <a:lumOff val="80000"/>
          </a:schemeClr>
        </a:solidFill>
      </dgm:spPr>
      <dgm:t>
        <a:bodyPr/>
        <a:lstStyle/>
        <a:p>
          <a:pPr rtl="0"/>
          <a:r>
            <a:rPr lang="es-MX" b="1" noProof="0" dirty="0"/>
            <a:t>Evaluaciones requeridas para Titulo I</a:t>
          </a:r>
          <a:endParaRPr lang="en-US" dirty="0"/>
        </a:p>
      </dgm:t>
    </dgm:pt>
    <dgm:pt modelId="{70E8156F-CF58-1D4C-8FC8-9DEC00DE79B5}" type="parTrans" cxnId="{49FFF9A3-3EEF-6F44-97A5-A041C980567B}">
      <dgm:prSet/>
      <dgm:spPr/>
      <dgm:t>
        <a:bodyPr/>
        <a:lstStyle/>
        <a:p>
          <a:endParaRPr lang="en-US"/>
        </a:p>
      </dgm:t>
    </dgm:pt>
    <dgm:pt modelId="{D267CF0B-6DE9-254C-876F-D3CF08C1BF9D}" type="sibTrans" cxnId="{49FFF9A3-3EEF-6F44-97A5-A041C980567B}">
      <dgm:prSet/>
      <dgm:spPr/>
      <dgm:t>
        <a:bodyPr/>
        <a:lstStyle/>
        <a:p>
          <a:endParaRPr lang="en-US"/>
        </a:p>
      </dgm:t>
    </dgm:pt>
    <dgm:pt modelId="{F9696EB6-F885-534D-8166-EFEE266F15FA}">
      <dgm:prSet custT="1"/>
      <dgm:spPr>
        <a:solidFill>
          <a:schemeClr val="accent4">
            <a:lumMod val="40000"/>
            <a:lumOff val="60000"/>
            <a:alpha val="90000"/>
          </a:schemeClr>
        </a:solidFill>
      </dgm:spPr>
      <dgm:t>
        <a:bodyPr/>
        <a:lstStyle/>
        <a:p>
          <a:pPr rtl="0"/>
          <a:r>
            <a:rPr lang="es-MX" sz="1400" b="1" noProof="0" dirty="0"/>
            <a:t>Evaluaciones estatales</a:t>
          </a:r>
        </a:p>
      </dgm:t>
    </dgm:pt>
    <dgm:pt modelId="{85FD5C1B-BCD7-0E43-9879-DB465429774A}" type="parTrans" cxnId="{61172198-5265-ED4E-8883-7CAAC009809C}">
      <dgm:prSet/>
      <dgm:spPr/>
      <dgm:t>
        <a:bodyPr/>
        <a:lstStyle/>
        <a:p>
          <a:endParaRPr lang="en-US"/>
        </a:p>
      </dgm:t>
    </dgm:pt>
    <dgm:pt modelId="{97FA8407-AB23-CE47-B793-536BB275A01E}" type="sibTrans" cxnId="{61172198-5265-ED4E-8883-7CAAC009809C}">
      <dgm:prSet/>
      <dgm:spPr/>
      <dgm:t>
        <a:bodyPr/>
        <a:lstStyle/>
        <a:p>
          <a:endParaRPr lang="en-US"/>
        </a:p>
      </dgm:t>
    </dgm:pt>
    <dgm:pt modelId="{8DD87120-F6CD-2E4C-B430-93206F805782}">
      <dgm:prSet custT="1"/>
      <dgm:spPr>
        <a:solidFill>
          <a:schemeClr val="accent4">
            <a:lumMod val="40000"/>
            <a:lumOff val="60000"/>
            <a:alpha val="90000"/>
          </a:schemeClr>
        </a:solidFill>
      </dgm:spPr>
      <dgm:t>
        <a:bodyPr/>
        <a:lstStyle/>
        <a:p>
          <a:pPr rtl="0"/>
          <a:r>
            <a:rPr lang="es-MX" sz="1400" b="1" noProof="0" dirty="0"/>
            <a:t>Lectura (ELA) y matemáticas anualmente para los grados 3-8 (Consorcio de evaluación equilibrada mas inteligente con siglas en ingles – SBAC)</a:t>
          </a:r>
        </a:p>
      </dgm:t>
    </dgm:pt>
    <dgm:pt modelId="{FDE1F0C3-2AAD-A84A-9196-0918171D97C6}" type="parTrans" cxnId="{E771292D-A165-B242-867F-D52E0C9A885E}">
      <dgm:prSet/>
      <dgm:spPr/>
      <dgm:t>
        <a:bodyPr/>
        <a:lstStyle/>
        <a:p>
          <a:endParaRPr lang="en-US"/>
        </a:p>
      </dgm:t>
    </dgm:pt>
    <dgm:pt modelId="{4D128C6F-D319-F648-9384-EA7965D03344}" type="sibTrans" cxnId="{E771292D-A165-B242-867F-D52E0C9A885E}">
      <dgm:prSet/>
      <dgm:spPr/>
      <dgm:t>
        <a:bodyPr/>
        <a:lstStyle/>
        <a:p>
          <a:endParaRPr lang="en-US"/>
        </a:p>
      </dgm:t>
    </dgm:pt>
    <dgm:pt modelId="{CA9E209A-8384-624C-AFAD-E1667E0B5422}">
      <dgm:prSet custT="1"/>
      <dgm:spPr>
        <a:solidFill>
          <a:schemeClr val="accent4">
            <a:lumMod val="40000"/>
            <a:lumOff val="60000"/>
            <a:alpha val="90000"/>
          </a:schemeClr>
        </a:solidFill>
      </dgm:spPr>
      <dgm:t>
        <a:bodyPr/>
        <a:lstStyle/>
        <a:p>
          <a:pPr rtl="0"/>
          <a:r>
            <a:rPr lang="es-MX" sz="1400" b="1" noProof="0" dirty="0"/>
            <a:t>ELA  y matemáticas en la escuela preparatoria (Finales Comunes del Distrito y finales de fin de Curso de Nevada siglas en ingles (EoC) </a:t>
          </a:r>
        </a:p>
      </dgm:t>
    </dgm:pt>
    <dgm:pt modelId="{CACFFC15-B2CE-AE46-B5D2-E301A03154B0}" type="parTrans" cxnId="{A521DCE4-46AD-A94D-B2D0-22E9C29151B5}">
      <dgm:prSet/>
      <dgm:spPr/>
      <dgm:t>
        <a:bodyPr/>
        <a:lstStyle/>
        <a:p>
          <a:endParaRPr lang="en-US"/>
        </a:p>
      </dgm:t>
    </dgm:pt>
    <dgm:pt modelId="{CBF59810-BFBF-E845-90CD-85B525199A24}" type="sibTrans" cxnId="{A521DCE4-46AD-A94D-B2D0-22E9C29151B5}">
      <dgm:prSet/>
      <dgm:spPr/>
      <dgm:t>
        <a:bodyPr/>
        <a:lstStyle/>
        <a:p>
          <a:endParaRPr lang="en-US"/>
        </a:p>
      </dgm:t>
    </dgm:pt>
    <dgm:pt modelId="{C96AC6A9-817F-F64D-9A69-352CA8AC35DE}">
      <dgm:prSet custT="1"/>
      <dgm:spPr>
        <a:solidFill>
          <a:schemeClr val="accent4">
            <a:lumMod val="40000"/>
            <a:lumOff val="60000"/>
            <a:alpha val="90000"/>
          </a:schemeClr>
        </a:solidFill>
      </dgm:spPr>
      <dgm:t>
        <a:bodyPr/>
        <a:lstStyle/>
        <a:p>
          <a:pPr rtl="0"/>
          <a:r>
            <a:rPr lang="es-MX" sz="1400" b="1" noProof="0" dirty="0"/>
            <a:t>Ciencias en los grados 5 y  8 (Evaluaciones de Ciencias de Nevada), y una vez en grados 9 o 10 (EoC Finales)</a:t>
          </a:r>
          <a:endParaRPr lang="en-US" sz="1400" b="1" dirty="0"/>
        </a:p>
      </dgm:t>
    </dgm:pt>
    <dgm:pt modelId="{7F340FF7-5EC2-9043-BD5D-89934609DD51}" type="parTrans" cxnId="{B382FAD2-2D71-5B44-9455-D4324C503B2D}">
      <dgm:prSet/>
      <dgm:spPr/>
      <dgm:t>
        <a:bodyPr/>
        <a:lstStyle/>
        <a:p>
          <a:endParaRPr lang="en-US"/>
        </a:p>
      </dgm:t>
    </dgm:pt>
    <dgm:pt modelId="{7365EE5A-F206-AA43-ABC3-E399B06F7202}" type="sibTrans" cxnId="{B382FAD2-2D71-5B44-9455-D4324C503B2D}">
      <dgm:prSet/>
      <dgm:spPr/>
      <dgm:t>
        <a:bodyPr/>
        <a:lstStyle/>
        <a:p>
          <a:endParaRPr lang="en-US"/>
        </a:p>
      </dgm:t>
    </dgm:pt>
    <dgm:pt modelId="{4622C551-FD05-6C44-BD38-48A86E29A021}">
      <dgm:prSet custT="1"/>
      <dgm:spPr>
        <a:solidFill>
          <a:schemeClr val="accent4">
            <a:lumMod val="40000"/>
            <a:lumOff val="60000"/>
            <a:alpha val="90000"/>
          </a:schemeClr>
        </a:solidFill>
      </dgm:spPr>
      <dgm:t>
        <a:bodyPr/>
        <a:lstStyle/>
        <a:p>
          <a:pPr rtl="0"/>
          <a:r>
            <a:rPr lang="es-MX" sz="1600" b="1" noProof="0" dirty="0"/>
            <a:t>Otros: </a:t>
          </a:r>
          <a:endParaRPr lang="es-MX" sz="1600" noProof="0" dirty="0"/>
        </a:p>
      </dgm:t>
    </dgm:pt>
    <dgm:pt modelId="{8A36083C-5608-B14B-ADB4-246B5A698BA1}" type="parTrans" cxnId="{BB55F643-7CDD-BE4A-AAEC-814D1AFE38EA}">
      <dgm:prSet/>
      <dgm:spPr/>
      <dgm:t>
        <a:bodyPr/>
        <a:lstStyle/>
        <a:p>
          <a:endParaRPr lang="en-US"/>
        </a:p>
      </dgm:t>
    </dgm:pt>
    <dgm:pt modelId="{DB5C529B-D436-0047-9EB9-B9C891B1B658}" type="sibTrans" cxnId="{BB55F643-7CDD-BE4A-AAEC-814D1AFE38EA}">
      <dgm:prSet/>
      <dgm:spPr/>
      <dgm:t>
        <a:bodyPr/>
        <a:lstStyle/>
        <a:p>
          <a:endParaRPr lang="en-US"/>
        </a:p>
      </dgm:t>
    </dgm:pt>
    <dgm:pt modelId="{CC9B1C37-88F1-7C44-B12B-8F5984855806}">
      <dgm:prSet custT="1"/>
      <dgm:spPr>
        <a:solidFill>
          <a:schemeClr val="accent4">
            <a:lumMod val="40000"/>
            <a:lumOff val="60000"/>
            <a:alpha val="90000"/>
          </a:schemeClr>
        </a:solidFill>
      </dgm:spPr>
      <dgm:t>
        <a:bodyPr/>
        <a:lstStyle/>
        <a:p>
          <a:pPr rtl="0"/>
          <a:r>
            <a:rPr lang="es-MX" sz="1600" b="1" noProof="0" dirty="0"/>
            <a:t>Los estudiantes que están aprendiedo inlges (EL) tienen pruebas de dominio académico de ingles.</a:t>
          </a:r>
        </a:p>
      </dgm:t>
    </dgm:pt>
    <dgm:pt modelId="{0AB053D2-B8FE-924D-AD25-150F38F9FC68}" type="parTrans" cxnId="{93EB5F10-97F0-D54B-8D53-F2397E0A11BD}">
      <dgm:prSet/>
      <dgm:spPr/>
      <dgm:t>
        <a:bodyPr/>
        <a:lstStyle/>
        <a:p>
          <a:endParaRPr lang="en-US"/>
        </a:p>
      </dgm:t>
    </dgm:pt>
    <dgm:pt modelId="{9BC42703-C343-8F47-AB72-9D40BAD8D881}" type="sibTrans" cxnId="{93EB5F10-97F0-D54B-8D53-F2397E0A11BD}">
      <dgm:prSet/>
      <dgm:spPr/>
      <dgm:t>
        <a:bodyPr/>
        <a:lstStyle/>
        <a:p>
          <a:endParaRPr lang="en-US"/>
        </a:p>
      </dgm:t>
    </dgm:pt>
    <dgm:pt modelId="{37B86968-5170-A74C-BE27-CE7095374176}">
      <dgm:prSet custT="1"/>
      <dgm:spPr>
        <a:solidFill>
          <a:schemeClr val="accent4">
            <a:lumMod val="40000"/>
            <a:lumOff val="60000"/>
            <a:alpha val="90000"/>
          </a:schemeClr>
        </a:solidFill>
      </dgm:spPr>
      <dgm:t>
        <a:bodyPr/>
        <a:lstStyle/>
        <a:p>
          <a:pPr rtl="0"/>
          <a:r>
            <a:rPr lang="es-MX" sz="1600" b="1" noProof="0" dirty="0"/>
            <a:t>Toman medidas de habilidades de escuchar, hablar, leer y escribir en ingles (ACCESS para ELLs)</a:t>
          </a:r>
        </a:p>
      </dgm:t>
    </dgm:pt>
    <dgm:pt modelId="{99638162-6E99-1E40-95F3-E684A0569804}" type="parTrans" cxnId="{F6AEFB61-6F24-A749-A19C-415733F00CB3}">
      <dgm:prSet/>
      <dgm:spPr/>
      <dgm:t>
        <a:bodyPr/>
        <a:lstStyle/>
        <a:p>
          <a:endParaRPr lang="en-US"/>
        </a:p>
      </dgm:t>
    </dgm:pt>
    <dgm:pt modelId="{C951FF25-178E-9942-9B14-976B92F35937}" type="sibTrans" cxnId="{F6AEFB61-6F24-A749-A19C-415733F00CB3}">
      <dgm:prSet/>
      <dgm:spPr/>
      <dgm:t>
        <a:bodyPr/>
        <a:lstStyle/>
        <a:p>
          <a:endParaRPr lang="en-US"/>
        </a:p>
      </dgm:t>
    </dgm:pt>
    <dgm:pt modelId="{0FF52EF1-7184-7648-9128-95F3DF3CD465}" type="pres">
      <dgm:prSet presAssocID="{63D60A15-825D-413A-A289-BA262F1C3B2C}" presName="diagram" presStyleCnt="0">
        <dgm:presLayoutVars>
          <dgm:chPref val="1"/>
          <dgm:dir/>
          <dgm:animOne val="branch"/>
          <dgm:animLvl val="lvl"/>
          <dgm:resizeHandles/>
        </dgm:presLayoutVars>
      </dgm:prSet>
      <dgm:spPr/>
    </dgm:pt>
    <dgm:pt modelId="{2A894CD6-1C93-A549-930B-95E9F82AD7F5}" type="pres">
      <dgm:prSet presAssocID="{C62B7CA6-D867-43E2-A631-29B2E85C1EFA}" presName="root" presStyleCnt="0"/>
      <dgm:spPr/>
    </dgm:pt>
    <dgm:pt modelId="{D18D2E51-F093-2C4D-871B-EE2D749E4317}" type="pres">
      <dgm:prSet presAssocID="{C62B7CA6-D867-43E2-A631-29B2E85C1EFA}" presName="rootComposite" presStyleCnt="0"/>
      <dgm:spPr/>
    </dgm:pt>
    <dgm:pt modelId="{C2DCEE01-65B5-2144-BE28-4AF348075DFC}" type="pres">
      <dgm:prSet presAssocID="{C62B7CA6-D867-43E2-A631-29B2E85C1EFA}" presName="rootText" presStyleLbl="node1" presStyleIdx="0" presStyleCnt="2"/>
      <dgm:spPr/>
    </dgm:pt>
    <dgm:pt modelId="{5AE496CB-B3CF-A141-B331-423379BFAA83}" type="pres">
      <dgm:prSet presAssocID="{C62B7CA6-D867-43E2-A631-29B2E85C1EFA}" presName="rootConnector" presStyleLbl="node1" presStyleIdx="0" presStyleCnt="2"/>
      <dgm:spPr/>
    </dgm:pt>
    <dgm:pt modelId="{BACD3C30-6E00-554F-97B9-9F411595D0B5}" type="pres">
      <dgm:prSet presAssocID="{C62B7CA6-D867-43E2-A631-29B2E85C1EFA}" presName="childShape" presStyleCnt="0"/>
      <dgm:spPr/>
    </dgm:pt>
    <dgm:pt modelId="{170E3E67-1AA6-844D-89A4-FB9E4BCACB9E}" type="pres">
      <dgm:prSet presAssocID="{ED22A659-2E52-4DC4-B16A-69547419DC22}" presName="Name13" presStyleLbl="parChTrans1D2" presStyleIdx="0" presStyleCnt="4"/>
      <dgm:spPr/>
    </dgm:pt>
    <dgm:pt modelId="{1EAA75C5-7E4A-8E42-8B2D-A098DCA8451A}" type="pres">
      <dgm:prSet presAssocID="{C8A8742C-8585-4455-B631-F0307CFB5538}" presName="childText" presStyleLbl="bgAcc1" presStyleIdx="0" presStyleCnt="4" custScaleX="147382" custScaleY="144480" custLinFactNeighborX="-62">
        <dgm:presLayoutVars>
          <dgm:bulletEnabled val="1"/>
        </dgm:presLayoutVars>
      </dgm:prSet>
      <dgm:spPr/>
    </dgm:pt>
    <dgm:pt modelId="{D51DCE12-BD76-C143-AB58-6A5AB6AC8128}" type="pres">
      <dgm:prSet presAssocID="{5A9A5B93-3AA9-4A35-8F2F-76F8AE1F7461}" presName="Name13" presStyleLbl="parChTrans1D2" presStyleIdx="1" presStyleCnt="4"/>
      <dgm:spPr/>
    </dgm:pt>
    <dgm:pt modelId="{255CB971-5CE6-874F-ADE4-DB48AADB75ED}" type="pres">
      <dgm:prSet presAssocID="{208842AC-3BB4-4BDB-8E9C-AA5467D49A0B}" presName="childText" presStyleLbl="bgAcc1" presStyleIdx="1" presStyleCnt="4" custScaleX="148368" custScaleY="145765" custLinFactNeighborX="9" custLinFactNeighborY="82">
        <dgm:presLayoutVars>
          <dgm:bulletEnabled val="1"/>
        </dgm:presLayoutVars>
      </dgm:prSet>
      <dgm:spPr/>
    </dgm:pt>
    <dgm:pt modelId="{C7404FC4-FA1F-3D45-B7E1-D5D853C63E1C}" type="pres">
      <dgm:prSet presAssocID="{6276ECE5-BBF9-9242-8318-C80A14861731}" presName="root" presStyleCnt="0"/>
      <dgm:spPr/>
    </dgm:pt>
    <dgm:pt modelId="{378A337A-B4A9-B944-B493-E31059BDBF6A}" type="pres">
      <dgm:prSet presAssocID="{6276ECE5-BBF9-9242-8318-C80A14861731}" presName="rootComposite" presStyleCnt="0"/>
      <dgm:spPr/>
    </dgm:pt>
    <dgm:pt modelId="{D8E23726-C19E-504D-8243-F6CA8F029738}" type="pres">
      <dgm:prSet presAssocID="{6276ECE5-BBF9-9242-8318-C80A14861731}" presName="rootText" presStyleLbl="node1" presStyleIdx="1" presStyleCnt="2"/>
      <dgm:spPr/>
    </dgm:pt>
    <dgm:pt modelId="{37A77D45-81CC-C94F-B2FC-04EAE9B2D7DD}" type="pres">
      <dgm:prSet presAssocID="{6276ECE5-BBF9-9242-8318-C80A14861731}" presName="rootConnector" presStyleLbl="node1" presStyleIdx="1" presStyleCnt="2"/>
      <dgm:spPr/>
    </dgm:pt>
    <dgm:pt modelId="{8463FD20-0EEC-904A-8E48-19D70DFBE831}" type="pres">
      <dgm:prSet presAssocID="{6276ECE5-BBF9-9242-8318-C80A14861731}" presName="childShape" presStyleCnt="0"/>
      <dgm:spPr/>
    </dgm:pt>
    <dgm:pt modelId="{A4674FCE-80C9-8342-AA81-D2C06928E12B}" type="pres">
      <dgm:prSet presAssocID="{85FD5C1B-BCD7-0E43-9879-DB465429774A}" presName="Name13" presStyleLbl="parChTrans1D2" presStyleIdx="2" presStyleCnt="4"/>
      <dgm:spPr/>
    </dgm:pt>
    <dgm:pt modelId="{97FB5E2D-AF85-724B-B75B-0678850996DE}" type="pres">
      <dgm:prSet presAssocID="{F9696EB6-F885-534D-8166-EFEE266F15FA}" presName="childText" presStyleLbl="bgAcc1" presStyleIdx="2" presStyleCnt="4" custScaleX="149139" custScaleY="150211" custLinFactNeighborX="964" custLinFactNeighborY="-902">
        <dgm:presLayoutVars>
          <dgm:bulletEnabled val="1"/>
        </dgm:presLayoutVars>
      </dgm:prSet>
      <dgm:spPr/>
    </dgm:pt>
    <dgm:pt modelId="{70600CAD-A7AC-464C-84E0-D817E684F12D}" type="pres">
      <dgm:prSet presAssocID="{8A36083C-5608-B14B-ADB4-246B5A698BA1}" presName="Name13" presStyleLbl="parChTrans1D2" presStyleIdx="3" presStyleCnt="4"/>
      <dgm:spPr/>
    </dgm:pt>
    <dgm:pt modelId="{B32B5E2E-7CF9-824E-8B2C-C53CB8A1A420}" type="pres">
      <dgm:prSet presAssocID="{4622C551-FD05-6C44-BD38-48A86E29A021}" presName="childText" presStyleLbl="bgAcc1" presStyleIdx="3" presStyleCnt="4" custScaleX="147186" custScaleY="143972" custLinFactNeighborX="1068" custLinFactNeighborY="-5835">
        <dgm:presLayoutVars>
          <dgm:bulletEnabled val="1"/>
        </dgm:presLayoutVars>
      </dgm:prSet>
      <dgm:spPr/>
    </dgm:pt>
  </dgm:ptLst>
  <dgm:cxnLst>
    <dgm:cxn modelId="{92702A00-CC6D-A241-A312-12151419F63B}" type="presOf" srcId="{ED22A659-2E52-4DC4-B16A-69547419DC22}" destId="{170E3E67-1AA6-844D-89A4-FB9E4BCACB9E}" srcOrd="0" destOrd="0" presId="urn:microsoft.com/office/officeart/2005/8/layout/hierarchy3"/>
    <dgm:cxn modelId="{C5401607-A66C-8A40-B028-FE4E4996E767}" type="presOf" srcId="{2BFF1399-932E-41D1-B9C8-321E23ADA135}" destId="{1EAA75C5-7E4A-8E42-8B2D-A098DCA8451A}" srcOrd="0" destOrd="3" presId="urn:microsoft.com/office/officeart/2005/8/layout/hierarchy3"/>
    <dgm:cxn modelId="{27CABD0D-B7FE-43DA-ABFB-3E4A89B90D90}" srcId="{C8A8742C-8585-4455-B631-F0307CFB5538}" destId="{6884D3B1-A885-4228-B36B-7B3F44FB43AC}" srcOrd="0" destOrd="0" parTransId="{88F90484-D721-4C1F-B590-C52D79144037}" sibTransId="{5A5784FD-8200-44AD-88FE-308E841C39BB}"/>
    <dgm:cxn modelId="{EBC33D0F-C959-9847-ABD1-75164CB69D25}" type="presOf" srcId="{B2B1B910-07C0-4013-85B7-05E19C690C55}" destId="{255CB971-5CE6-874F-ADE4-DB48AADB75ED}" srcOrd="0" destOrd="2" presId="urn:microsoft.com/office/officeart/2005/8/layout/hierarchy3"/>
    <dgm:cxn modelId="{93EB5F10-97F0-D54B-8D53-F2397E0A11BD}" srcId="{4622C551-FD05-6C44-BD38-48A86E29A021}" destId="{CC9B1C37-88F1-7C44-B12B-8F5984855806}" srcOrd="0" destOrd="0" parTransId="{0AB053D2-B8FE-924D-AD25-150F38F9FC68}" sibTransId="{9BC42703-C343-8F47-AB72-9D40BAD8D881}"/>
    <dgm:cxn modelId="{6B3A5E14-7094-0747-A3E2-A864BA59545E}" type="presOf" srcId="{6884D3B1-A885-4228-B36B-7B3F44FB43AC}" destId="{1EAA75C5-7E4A-8E42-8B2D-A098DCA8451A}" srcOrd="0" destOrd="1" presId="urn:microsoft.com/office/officeart/2005/8/layout/hierarchy3"/>
    <dgm:cxn modelId="{74880C1E-BC83-4647-8C8E-3C276B862E89}" type="presOf" srcId="{37B86968-5170-A74C-BE27-CE7095374176}" destId="{B32B5E2E-7CF9-824E-8B2C-C53CB8A1A420}" srcOrd="0" destOrd="2" presId="urn:microsoft.com/office/officeart/2005/8/layout/hierarchy3"/>
    <dgm:cxn modelId="{E7386D1E-CD7B-E345-8153-C01C323C4C7E}" type="presOf" srcId="{8A36083C-5608-B14B-ADB4-246B5A698BA1}" destId="{70600CAD-A7AC-464C-84E0-D817E684F12D}" srcOrd="0" destOrd="0" presId="urn:microsoft.com/office/officeart/2005/8/layout/hierarchy3"/>
    <dgm:cxn modelId="{E771292D-A165-B242-867F-D52E0C9A885E}" srcId="{F9696EB6-F885-534D-8166-EFEE266F15FA}" destId="{8DD87120-F6CD-2E4C-B430-93206F805782}" srcOrd="0" destOrd="0" parTransId="{FDE1F0C3-2AAD-A84A-9196-0918171D97C6}" sibTransId="{4D128C6F-D319-F648-9384-EA7965D03344}"/>
    <dgm:cxn modelId="{CCB7A132-9D67-8F47-ACA6-EEA1234E333F}" type="presOf" srcId="{6276ECE5-BBF9-9242-8318-C80A14861731}" destId="{37A77D45-81CC-C94F-B2FC-04EAE9B2D7DD}" srcOrd="1" destOrd="0" presId="urn:microsoft.com/office/officeart/2005/8/layout/hierarchy3"/>
    <dgm:cxn modelId="{16265D36-B838-FC43-81DC-41371A47970E}" type="presOf" srcId="{C62B7CA6-D867-43E2-A631-29B2E85C1EFA}" destId="{C2DCEE01-65B5-2144-BE28-4AF348075DFC}" srcOrd="0" destOrd="0" presId="urn:microsoft.com/office/officeart/2005/8/layout/hierarchy3"/>
    <dgm:cxn modelId="{BB55F643-7CDD-BE4A-AAEC-814D1AFE38EA}" srcId="{6276ECE5-BBF9-9242-8318-C80A14861731}" destId="{4622C551-FD05-6C44-BD38-48A86E29A021}" srcOrd="1" destOrd="0" parTransId="{8A36083C-5608-B14B-ADB4-246B5A698BA1}" sibTransId="{DB5C529B-D436-0047-9EB9-B9C891B1B658}"/>
    <dgm:cxn modelId="{5C5DE946-BFF4-F940-A546-8476BB9E1EDA}" type="presOf" srcId="{F9696EB6-F885-534D-8166-EFEE266F15FA}" destId="{97FB5E2D-AF85-724B-B75B-0678850996DE}" srcOrd="0" destOrd="0" presId="urn:microsoft.com/office/officeart/2005/8/layout/hierarchy3"/>
    <dgm:cxn modelId="{BFC6BE4B-26F9-7C46-8A9A-B12EC5DF437D}" type="presOf" srcId="{C62B7CA6-D867-43E2-A631-29B2E85C1EFA}" destId="{5AE496CB-B3CF-A141-B331-423379BFAA83}" srcOrd="1" destOrd="0" presId="urn:microsoft.com/office/officeart/2005/8/layout/hierarchy3"/>
    <dgm:cxn modelId="{F1EB9A54-FEAA-6F49-8F44-ED02D8A92E2D}" type="presOf" srcId="{C8A8742C-8585-4455-B631-F0307CFB5538}" destId="{1EAA75C5-7E4A-8E42-8B2D-A098DCA8451A}" srcOrd="0" destOrd="0" presId="urn:microsoft.com/office/officeart/2005/8/layout/hierarchy3"/>
    <dgm:cxn modelId="{F7BE8B5D-8FF3-CE45-A432-11E8B7E179FC}" type="presOf" srcId="{208842AC-3BB4-4BDB-8E9C-AA5467D49A0B}" destId="{255CB971-5CE6-874F-ADE4-DB48AADB75ED}" srcOrd="0" destOrd="0" presId="urn:microsoft.com/office/officeart/2005/8/layout/hierarchy3"/>
    <dgm:cxn modelId="{A5185F5E-E9A3-7B4C-931D-93862BC879C9}" type="presOf" srcId="{CC9B1C37-88F1-7C44-B12B-8F5984855806}" destId="{B32B5E2E-7CF9-824E-8B2C-C53CB8A1A420}" srcOrd="0" destOrd="1" presId="urn:microsoft.com/office/officeart/2005/8/layout/hierarchy3"/>
    <dgm:cxn modelId="{7AEABF5E-9092-49A3-BF6F-2228F0FE70E9}" srcId="{C62B7CA6-D867-43E2-A631-29B2E85C1EFA}" destId="{C8A8742C-8585-4455-B631-F0307CFB5538}" srcOrd="0" destOrd="0" parTransId="{ED22A659-2E52-4DC4-B16A-69547419DC22}" sibTransId="{450B1CE3-A57C-4D76-83E6-2572530D3C3A}"/>
    <dgm:cxn modelId="{F6AEFB61-6F24-A749-A19C-415733F00CB3}" srcId="{4622C551-FD05-6C44-BD38-48A86E29A021}" destId="{37B86968-5170-A74C-BE27-CE7095374176}" srcOrd="1" destOrd="0" parTransId="{99638162-6E99-1E40-95F3-E684A0569804}" sibTransId="{C951FF25-178E-9942-9B14-976B92F35937}"/>
    <dgm:cxn modelId="{FA07FD61-7675-447D-A6BB-2D311E44E7C8}" srcId="{C8A8742C-8585-4455-B631-F0307CFB5538}" destId="{0B37B3C1-C55E-4AE1-B252-A1B9C5B9535B}" srcOrd="1" destOrd="0" parTransId="{EB590949-B162-4A2F-86BE-B2655084C4C5}" sibTransId="{E3A99166-E1E3-4971-BF83-9BD7EC1DBAAC}"/>
    <dgm:cxn modelId="{1BCEA16D-4424-4752-97BB-5909B4318A0F}" srcId="{C8A8742C-8585-4455-B631-F0307CFB5538}" destId="{2BFF1399-932E-41D1-B9C8-321E23ADA135}" srcOrd="2" destOrd="0" parTransId="{6FAA548C-70F8-4726-AA92-C370716F7C45}" sibTransId="{FCBD9BD2-7161-483B-BD7E-54C2DFEEC485}"/>
    <dgm:cxn modelId="{4BA5A87D-E17E-114C-ACCD-AA07DE8DC867}" type="presOf" srcId="{6276ECE5-BBF9-9242-8318-C80A14861731}" destId="{D8E23726-C19E-504D-8243-F6CA8F029738}" srcOrd="0" destOrd="0" presId="urn:microsoft.com/office/officeart/2005/8/layout/hierarchy3"/>
    <dgm:cxn modelId="{CA72CD84-D467-4CFE-863B-343C0A510FFB}" srcId="{208842AC-3BB4-4BDB-8E9C-AA5467D49A0B}" destId="{B2B1B910-07C0-4013-85B7-05E19C690C55}" srcOrd="1" destOrd="0" parTransId="{FA2BD612-EB58-41DD-BFE0-7DBB34656FC9}" sibTransId="{BA294E26-1FE1-4A94-AFA2-5007E6AF1979}"/>
    <dgm:cxn modelId="{61172198-5265-ED4E-8883-7CAAC009809C}" srcId="{6276ECE5-BBF9-9242-8318-C80A14861731}" destId="{F9696EB6-F885-534D-8166-EFEE266F15FA}" srcOrd="0" destOrd="0" parTransId="{85FD5C1B-BCD7-0E43-9879-DB465429774A}" sibTransId="{97FA8407-AB23-CE47-B793-536BB275A01E}"/>
    <dgm:cxn modelId="{49FFF9A3-3EEF-6F44-97A5-A041C980567B}" srcId="{63D60A15-825D-413A-A289-BA262F1C3B2C}" destId="{6276ECE5-BBF9-9242-8318-C80A14861731}" srcOrd="1" destOrd="0" parTransId="{70E8156F-CF58-1D4C-8FC8-9DEC00DE79B5}" sibTransId="{D267CF0B-6DE9-254C-876F-D3CF08C1BF9D}"/>
    <dgm:cxn modelId="{13BC15A6-5EB3-0344-81B1-F114699296A3}" type="presOf" srcId="{4622C551-FD05-6C44-BD38-48A86E29A021}" destId="{B32B5E2E-7CF9-824E-8B2C-C53CB8A1A420}" srcOrd="0" destOrd="0" presId="urn:microsoft.com/office/officeart/2005/8/layout/hierarchy3"/>
    <dgm:cxn modelId="{89A7E4C2-28E9-A444-9500-E76E76D962F7}" type="presOf" srcId="{8DD87120-F6CD-2E4C-B430-93206F805782}" destId="{97FB5E2D-AF85-724B-B75B-0678850996DE}" srcOrd="0" destOrd="1" presId="urn:microsoft.com/office/officeart/2005/8/layout/hierarchy3"/>
    <dgm:cxn modelId="{7F242DC8-7DE6-754B-91F2-3FD5E53F1A6D}" type="presOf" srcId="{CA9E209A-8384-624C-AFAD-E1667E0B5422}" destId="{97FB5E2D-AF85-724B-B75B-0678850996DE}" srcOrd="0" destOrd="2" presId="urn:microsoft.com/office/officeart/2005/8/layout/hierarchy3"/>
    <dgm:cxn modelId="{A3A5C2CE-120E-463C-95E3-740C056F7168}" srcId="{63D60A15-825D-413A-A289-BA262F1C3B2C}" destId="{C62B7CA6-D867-43E2-A631-29B2E85C1EFA}" srcOrd="0" destOrd="0" parTransId="{E7535A8A-F5AD-4EAA-9F70-192A310B6387}" sibTransId="{9D748294-D3CB-406C-883A-0123EE9FAF56}"/>
    <dgm:cxn modelId="{217792CF-EA5A-41C4-9DCB-F0296FCE9D8E}" srcId="{208842AC-3BB4-4BDB-8E9C-AA5467D49A0B}" destId="{4DE1D477-1E37-4236-BD1B-FFD905827BCE}" srcOrd="0" destOrd="0" parTransId="{B1A309C9-E052-4781-83AA-50A7BE56E404}" sibTransId="{D9E631E2-9278-4718-910C-F79DEDE3004B}"/>
    <dgm:cxn modelId="{B382FAD2-2D71-5B44-9455-D4324C503B2D}" srcId="{F9696EB6-F885-534D-8166-EFEE266F15FA}" destId="{C96AC6A9-817F-F64D-9A69-352CA8AC35DE}" srcOrd="2" destOrd="0" parTransId="{7F340FF7-5EC2-9043-BD5D-89934609DD51}" sibTransId="{7365EE5A-F206-AA43-ABC3-E399B06F7202}"/>
    <dgm:cxn modelId="{EACD5FD4-606C-4493-8146-3860C97410ED}" srcId="{C62B7CA6-D867-43E2-A631-29B2E85C1EFA}" destId="{208842AC-3BB4-4BDB-8E9C-AA5467D49A0B}" srcOrd="1" destOrd="0" parTransId="{5A9A5B93-3AA9-4A35-8F2F-76F8AE1F7461}" sibTransId="{CB638460-D155-4F70-A984-7946E0AABC0C}"/>
    <dgm:cxn modelId="{DDCDAEDC-145E-1041-90C3-81AC0E2009EF}" type="presOf" srcId="{85FD5C1B-BCD7-0E43-9879-DB465429774A}" destId="{A4674FCE-80C9-8342-AA81-D2C06928E12B}" srcOrd="0" destOrd="0" presId="urn:microsoft.com/office/officeart/2005/8/layout/hierarchy3"/>
    <dgm:cxn modelId="{D86D32E3-0B4D-4C4A-8C95-BCFA4A5ECE23}" type="presOf" srcId="{5A9A5B93-3AA9-4A35-8F2F-76F8AE1F7461}" destId="{D51DCE12-BD76-C143-AB58-6A5AB6AC8128}" srcOrd="0" destOrd="0" presId="urn:microsoft.com/office/officeart/2005/8/layout/hierarchy3"/>
    <dgm:cxn modelId="{A521DCE4-46AD-A94D-B2D0-22E9C29151B5}" srcId="{F9696EB6-F885-534D-8166-EFEE266F15FA}" destId="{CA9E209A-8384-624C-AFAD-E1667E0B5422}" srcOrd="1" destOrd="0" parTransId="{CACFFC15-B2CE-AE46-B5D2-E301A03154B0}" sibTransId="{CBF59810-BFBF-E845-90CD-85B525199A24}"/>
    <dgm:cxn modelId="{A9E7BCE6-7DED-B34A-9CFD-18353B38DA43}" type="presOf" srcId="{63D60A15-825D-413A-A289-BA262F1C3B2C}" destId="{0FF52EF1-7184-7648-9128-95F3DF3CD465}" srcOrd="0" destOrd="0" presId="urn:microsoft.com/office/officeart/2005/8/layout/hierarchy3"/>
    <dgm:cxn modelId="{5DA273EE-8220-9F4E-B9DD-F0912B36A141}" type="presOf" srcId="{0B37B3C1-C55E-4AE1-B252-A1B9C5B9535B}" destId="{1EAA75C5-7E4A-8E42-8B2D-A098DCA8451A}" srcOrd="0" destOrd="2" presId="urn:microsoft.com/office/officeart/2005/8/layout/hierarchy3"/>
    <dgm:cxn modelId="{E97435FB-08E0-9F41-8CED-A8A74C882D75}" type="presOf" srcId="{C96AC6A9-817F-F64D-9A69-352CA8AC35DE}" destId="{97FB5E2D-AF85-724B-B75B-0678850996DE}" srcOrd="0" destOrd="3" presId="urn:microsoft.com/office/officeart/2005/8/layout/hierarchy3"/>
    <dgm:cxn modelId="{2AD8F8FF-0BE7-5740-B9A3-85F83628CFAA}" type="presOf" srcId="{4DE1D477-1E37-4236-BD1B-FFD905827BCE}" destId="{255CB971-5CE6-874F-ADE4-DB48AADB75ED}" srcOrd="0" destOrd="1" presId="urn:microsoft.com/office/officeart/2005/8/layout/hierarchy3"/>
    <dgm:cxn modelId="{1C30AFFF-D3CF-AA40-B6C8-DB7935AB455D}" type="presParOf" srcId="{0FF52EF1-7184-7648-9128-95F3DF3CD465}" destId="{2A894CD6-1C93-A549-930B-95E9F82AD7F5}" srcOrd="0" destOrd="0" presId="urn:microsoft.com/office/officeart/2005/8/layout/hierarchy3"/>
    <dgm:cxn modelId="{821DFF28-0992-CA49-9685-7EF90124FD8E}" type="presParOf" srcId="{2A894CD6-1C93-A549-930B-95E9F82AD7F5}" destId="{D18D2E51-F093-2C4D-871B-EE2D749E4317}" srcOrd="0" destOrd="0" presId="urn:microsoft.com/office/officeart/2005/8/layout/hierarchy3"/>
    <dgm:cxn modelId="{4B53D42E-13ED-A643-976B-B86D1C295D34}" type="presParOf" srcId="{D18D2E51-F093-2C4D-871B-EE2D749E4317}" destId="{C2DCEE01-65B5-2144-BE28-4AF348075DFC}" srcOrd="0" destOrd="0" presId="urn:microsoft.com/office/officeart/2005/8/layout/hierarchy3"/>
    <dgm:cxn modelId="{3EA66893-270E-A64C-BC3D-62297FBB81EE}" type="presParOf" srcId="{D18D2E51-F093-2C4D-871B-EE2D749E4317}" destId="{5AE496CB-B3CF-A141-B331-423379BFAA83}" srcOrd="1" destOrd="0" presId="urn:microsoft.com/office/officeart/2005/8/layout/hierarchy3"/>
    <dgm:cxn modelId="{CD71871F-A541-A647-881F-A9F31F7A47BD}" type="presParOf" srcId="{2A894CD6-1C93-A549-930B-95E9F82AD7F5}" destId="{BACD3C30-6E00-554F-97B9-9F411595D0B5}" srcOrd="1" destOrd="0" presId="urn:microsoft.com/office/officeart/2005/8/layout/hierarchy3"/>
    <dgm:cxn modelId="{1C87D2CE-FFE4-6F4F-B97C-AEBF2AC8F8D8}" type="presParOf" srcId="{BACD3C30-6E00-554F-97B9-9F411595D0B5}" destId="{170E3E67-1AA6-844D-89A4-FB9E4BCACB9E}" srcOrd="0" destOrd="0" presId="urn:microsoft.com/office/officeart/2005/8/layout/hierarchy3"/>
    <dgm:cxn modelId="{B35B0225-CA5E-4543-B2A0-FE8C1ED42AB8}" type="presParOf" srcId="{BACD3C30-6E00-554F-97B9-9F411595D0B5}" destId="{1EAA75C5-7E4A-8E42-8B2D-A098DCA8451A}" srcOrd="1" destOrd="0" presId="urn:microsoft.com/office/officeart/2005/8/layout/hierarchy3"/>
    <dgm:cxn modelId="{D1253E73-F05F-2C46-AB56-A7BAE0B630E8}" type="presParOf" srcId="{BACD3C30-6E00-554F-97B9-9F411595D0B5}" destId="{D51DCE12-BD76-C143-AB58-6A5AB6AC8128}" srcOrd="2" destOrd="0" presId="urn:microsoft.com/office/officeart/2005/8/layout/hierarchy3"/>
    <dgm:cxn modelId="{A6A093AE-8C51-524D-AA23-4E6F8C18BE0C}" type="presParOf" srcId="{BACD3C30-6E00-554F-97B9-9F411595D0B5}" destId="{255CB971-5CE6-874F-ADE4-DB48AADB75ED}" srcOrd="3" destOrd="0" presId="urn:microsoft.com/office/officeart/2005/8/layout/hierarchy3"/>
    <dgm:cxn modelId="{D13FB2FB-1B8C-DB4D-9C5F-34B0BA1CBFD5}" type="presParOf" srcId="{0FF52EF1-7184-7648-9128-95F3DF3CD465}" destId="{C7404FC4-FA1F-3D45-B7E1-D5D853C63E1C}" srcOrd="1" destOrd="0" presId="urn:microsoft.com/office/officeart/2005/8/layout/hierarchy3"/>
    <dgm:cxn modelId="{DFDF7F40-500B-6448-82CE-4A2E84F53527}" type="presParOf" srcId="{C7404FC4-FA1F-3D45-B7E1-D5D853C63E1C}" destId="{378A337A-B4A9-B944-B493-E31059BDBF6A}" srcOrd="0" destOrd="0" presId="urn:microsoft.com/office/officeart/2005/8/layout/hierarchy3"/>
    <dgm:cxn modelId="{C8FB748B-00FC-634C-BA63-59813D76A542}" type="presParOf" srcId="{378A337A-B4A9-B944-B493-E31059BDBF6A}" destId="{D8E23726-C19E-504D-8243-F6CA8F029738}" srcOrd="0" destOrd="0" presId="urn:microsoft.com/office/officeart/2005/8/layout/hierarchy3"/>
    <dgm:cxn modelId="{95F44088-8996-9C4E-9831-597F7553B3D1}" type="presParOf" srcId="{378A337A-B4A9-B944-B493-E31059BDBF6A}" destId="{37A77D45-81CC-C94F-B2FC-04EAE9B2D7DD}" srcOrd="1" destOrd="0" presId="urn:microsoft.com/office/officeart/2005/8/layout/hierarchy3"/>
    <dgm:cxn modelId="{508DC3F8-62C4-F344-B1BF-B199661587D0}" type="presParOf" srcId="{C7404FC4-FA1F-3D45-B7E1-D5D853C63E1C}" destId="{8463FD20-0EEC-904A-8E48-19D70DFBE831}" srcOrd="1" destOrd="0" presId="urn:microsoft.com/office/officeart/2005/8/layout/hierarchy3"/>
    <dgm:cxn modelId="{FB42EFAF-8E89-9E45-AB63-FA0354278D7F}" type="presParOf" srcId="{8463FD20-0EEC-904A-8E48-19D70DFBE831}" destId="{A4674FCE-80C9-8342-AA81-D2C06928E12B}" srcOrd="0" destOrd="0" presId="urn:microsoft.com/office/officeart/2005/8/layout/hierarchy3"/>
    <dgm:cxn modelId="{A03BE96C-5026-AD47-ABB7-741055EFB177}" type="presParOf" srcId="{8463FD20-0EEC-904A-8E48-19D70DFBE831}" destId="{97FB5E2D-AF85-724B-B75B-0678850996DE}" srcOrd="1" destOrd="0" presId="urn:microsoft.com/office/officeart/2005/8/layout/hierarchy3"/>
    <dgm:cxn modelId="{C3CC82D1-2CDB-5D42-8D96-3762B636DD9D}" type="presParOf" srcId="{8463FD20-0EEC-904A-8E48-19D70DFBE831}" destId="{70600CAD-A7AC-464C-84E0-D817E684F12D}" srcOrd="2" destOrd="0" presId="urn:microsoft.com/office/officeart/2005/8/layout/hierarchy3"/>
    <dgm:cxn modelId="{8FF66343-CF0D-E34B-A6FB-C1A73B1663AA}" type="presParOf" srcId="{8463FD20-0EEC-904A-8E48-19D70DFBE831}" destId="{B32B5E2E-7CF9-824E-8B2C-C53CB8A1A42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CC11CD2-CF63-FC4D-8CE4-C58DA865ECC1}" type="doc">
      <dgm:prSet loTypeId="urn:microsoft.com/office/officeart/2009/3/layout/IncreasingArrowsProcess" loCatId="relationship" qsTypeId="urn:microsoft.com/office/officeart/2005/8/quickstyle/3d4" qsCatId="3D" csTypeId="urn:microsoft.com/office/officeart/2005/8/colors/colorful1" csCatId="colorful"/>
      <dgm:spPr/>
      <dgm:t>
        <a:bodyPr/>
        <a:lstStyle/>
        <a:p>
          <a:endParaRPr lang="en-US"/>
        </a:p>
      </dgm:t>
    </dgm:pt>
    <dgm:pt modelId="{0C02A0E0-833D-5B49-AAC6-F2526EFA85E1}">
      <dgm:prSet/>
      <dgm:spPr/>
      <dgm:t>
        <a:bodyPr/>
        <a:lstStyle/>
        <a:p>
          <a:r>
            <a:rPr lang="en-US" b="1"/>
            <a:t>You will be notified of your child’s assessment results.</a:t>
          </a:r>
          <a:endParaRPr lang="en-US"/>
        </a:p>
      </dgm:t>
    </dgm:pt>
    <dgm:pt modelId="{CCC8DEEC-3DF0-A94C-860F-C9DD80B86AFD}" type="parTrans" cxnId="{78E929E6-F832-EC4D-A6B9-57713BE50EB5}">
      <dgm:prSet/>
      <dgm:spPr/>
      <dgm:t>
        <a:bodyPr/>
        <a:lstStyle/>
        <a:p>
          <a:endParaRPr lang="en-US"/>
        </a:p>
      </dgm:t>
    </dgm:pt>
    <dgm:pt modelId="{EEE009C4-98C7-1345-B959-0A51AE89EB94}" type="sibTrans" cxnId="{78E929E6-F832-EC4D-A6B9-57713BE50EB5}">
      <dgm:prSet/>
      <dgm:spPr/>
      <dgm:t>
        <a:bodyPr/>
        <a:lstStyle/>
        <a:p>
          <a:endParaRPr lang="en-US"/>
        </a:p>
      </dgm:t>
    </dgm:pt>
    <dgm:pt modelId="{5D2C36E4-91E5-654E-ADF8-2B5EB9B6B910}">
      <dgm:prSet/>
      <dgm:spPr/>
      <dgm:t>
        <a:bodyPr/>
        <a:lstStyle/>
        <a:p>
          <a:r>
            <a:rPr lang="en-US" b="1"/>
            <a:t>Timeline:</a:t>
          </a:r>
          <a:endParaRPr lang="en-US"/>
        </a:p>
      </dgm:t>
    </dgm:pt>
    <dgm:pt modelId="{96491EE5-E08D-A24B-A0BC-1F860D151A37}" type="parTrans" cxnId="{B62A5AFC-5E7B-EC46-8B1F-163D5B34195B}">
      <dgm:prSet/>
      <dgm:spPr/>
      <dgm:t>
        <a:bodyPr/>
        <a:lstStyle/>
        <a:p>
          <a:endParaRPr lang="en-US"/>
        </a:p>
      </dgm:t>
    </dgm:pt>
    <dgm:pt modelId="{3B9A99F9-4256-0A4E-9BE2-E6B349C6BE70}" type="sibTrans" cxnId="{B62A5AFC-5E7B-EC46-8B1F-163D5B34195B}">
      <dgm:prSet/>
      <dgm:spPr/>
      <dgm:t>
        <a:bodyPr/>
        <a:lstStyle/>
        <a:p>
          <a:endParaRPr lang="en-US"/>
        </a:p>
      </dgm:t>
    </dgm:pt>
    <dgm:pt modelId="{BD7C1839-1D4E-E042-8B0A-D6201B6DF4EF}">
      <dgm:prSet/>
      <dgm:spPr/>
      <dgm:t>
        <a:bodyPr/>
        <a:lstStyle/>
        <a:p>
          <a:r>
            <a:rPr lang="en-US" sz="1800" b="1"/>
            <a:t>State Assessments</a:t>
          </a:r>
          <a:endParaRPr lang="en-US" sz="1800" dirty="0"/>
        </a:p>
      </dgm:t>
    </dgm:pt>
    <dgm:pt modelId="{D9C64A68-A052-8645-B03F-B1633D14D04A}" type="parTrans" cxnId="{4DDC6E20-18AD-9A49-8709-27B382AA036C}">
      <dgm:prSet/>
      <dgm:spPr/>
      <dgm:t>
        <a:bodyPr/>
        <a:lstStyle/>
        <a:p>
          <a:endParaRPr lang="en-US"/>
        </a:p>
      </dgm:t>
    </dgm:pt>
    <dgm:pt modelId="{6C18D19A-7D20-F34B-876C-10EC084E20E8}" type="sibTrans" cxnId="{4DDC6E20-18AD-9A49-8709-27B382AA036C}">
      <dgm:prSet/>
      <dgm:spPr/>
      <dgm:t>
        <a:bodyPr/>
        <a:lstStyle/>
        <a:p>
          <a:endParaRPr lang="en-US"/>
        </a:p>
      </dgm:t>
    </dgm:pt>
    <dgm:pt modelId="{A0B9D9D3-E5D1-D847-94F6-6B2D4269BB27}">
      <dgm:prSet custT="1"/>
      <dgm:spPr/>
      <dgm:t>
        <a:bodyPr/>
        <a:lstStyle/>
        <a:p>
          <a:r>
            <a:rPr lang="en-US" sz="1700"/>
            <a:t>Grades 3-8 – Fall after test is taken</a:t>
          </a:r>
          <a:endParaRPr lang="en-US" sz="1700" dirty="0"/>
        </a:p>
      </dgm:t>
    </dgm:pt>
    <dgm:pt modelId="{8AA2DCF6-50CA-6A44-A8D0-76D4DEDBC40B}" type="parTrans" cxnId="{6917BAE3-36AE-3240-A449-F6B8CB8E2C2A}">
      <dgm:prSet/>
      <dgm:spPr/>
      <dgm:t>
        <a:bodyPr/>
        <a:lstStyle/>
        <a:p>
          <a:endParaRPr lang="en-US"/>
        </a:p>
      </dgm:t>
    </dgm:pt>
    <dgm:pt modelId="{951FA4AF-26F5-3844-8B3C-FD803278206F}" type="sibTrans" cxnId="{6917BAE3-36AE-3240-A449-F6B8CB8E2C2A}">
      <dgm:prSet/>
      <dgm:spPr/>
      <dgm:t>
        <a:bodyPr/>
        <a:lstStyle/>
        <a:p>
          <a:endParaRPr lang="en-US"/>
        </a:p>
      </dgm:t>
    </dgm:pt>
    <dgm:pt modelId="{A14F377C-213E-4040-B2FD-9835C9F1CBA2}">
      <dgm:prSet custT="1"/>
      <dgm:spPr/>
      <dgm:t>
        <a:bodyPr/>
        <a:lstStyle/>
        <a:p>
          <a:r>
            <a:rPr lang="en-US" sz="1700"/>
            <a:t>High school – After District Common Assessments or EoC exams </a:t>
          </a:r>
          <a:endParaRPr lang="en-US" sz="1700" dirty="0"/>
        </a:p>
      </dgm:t>
    </dgm:pt>
    <dgm:pt modelId="{3DAE51E7-D3A8-2046-951E-2F6C4CFFA8CE}" type="parTrans" cxnId="{98411A34-4DB9-F54F-88C8-4A0114D9D975}">
      <dgm:prSet/>
      <dgm:spPr/>
      <dgm:t>
        <a:bodyPr/>
        <a:lstStyle/>
        <a:p>
          <a:endParaRPr lang="en-US"/>
        </a:p>
      </dgm:t>
    </dgm:pt>
    <dgm:pt modelId="{3E0683B4-5F18-AD4C-951A-39C6114F6F08}" type="sibTrans" cxnId="{98411A34-4DB9-F54F-88C8-4A0114D9D975}">
      <dgm:prSet/>
      <dgm:spPr/>
      <dgm:t>
        <a:bodyPr/>
        <a:lstStyle/>
        <a:p>
          <a:endParaRPr lang="en-US"/>
        </a:p>
      </dgm:t>
    </dgm:pt>
    <dgm:pt modelId="{250E8E2A-F176-A549-9785-EB3F1D650910}">
      <dgm:prSet/>
      <dgm:spPr/>
      <dgm:t>
        <a:bodyPr/>
        <a:lstStyle/>
        <a:p>
          <a:r>
            <a:rPr lang="en-US" sz="1800" b="1"/>
            <a:t>WIDA ACCESS </a:t>
          </a:r>
          <a:r>
            <a:rPr lang="en-US" sz="1800"/>
            <a:t>– Spring of current school year</a:t>
          </a:r>
          <a:endParaRPr lang="en-US" sz="1800" dirty="0"/>
        </a:p>
      </dgm:t>
    </dgm:pt>
    <dgm:pt modelId="{4E86ECF1-3AF8-6149-AB67-8E5236BDB079}" type="parTrans" cxnId="{29538C59-EF53-0447-9B87-9D83BD2EF604}">
      <dgm:prSet/>
      <dgm:spPr/>
      <dgm:t>
        <a:bodyPr/>
        <a:lstStyle/>
        <a:p>
          <a:endParaRPr lang="en-US"/>
        </a:p>
      </dgm:t>
    </dgm:pt>
    <dgm:pt modelId="{FBDDD5AB-1806-1E47-8765-E6B4097FF343}" type="sibTrans" cxnId="{29538C59-EF53-0447-9B87-9D83BD2EF604}">
      <dgm:prSet/>
      <dgm:spPr/>
      <dgm:t>
        <a:bodyPr/>
        <a:lstStyle/>
        <a:p>
          <a:endParaRPr lang="en-US"/>
        </a:p>
      </dgm:t>
    </dgm:pt>
    <dgm:pt modelId="{DB203E61-5722-F544-AC1E-0D52CECF1118}">
      <dgm:prSet/>
      <dgm:spPr/>
      <dgm:t>
        <a:bodyPr/>
        <a:lstStyle/>
        <a:p>
          <a:r>
            <a:rPr lang="es-MX" b="1"/>
            <a:t>Se le notificara los resultados de la evaluación de su hijo</a:t>
          </a:r>
          <a:endParaRPr lang="en-US" dirty="0"/>
        </a:p>
      </dgm:t>
    </dgm:pt>
    <dgm:pt modelId="{8D4E0233-696A-0648-81FE-436E4C8D58AB}" type="parTrans" cxnId="{5F6F309B-C891-BE47-B3EA-80DFB24C0790}">
      <dgm:prSet/>
      <dgm:spPr/>
      <dgm:t>
        <a:bodyPr/>
        <a:lstStyle/>
        <a:p>
          <a:endParaRPr lang="en-US"/>
        </a:p>
      </dgm:t>
    </dgm:pt>
    <dgm:pt modelId="{29FC2B60-7E4F-C14C-A664-1423152F4B38}" type="sibTrans" cxnId="{5F6F309B-C891-BE47-B3EA-80DFB24C0790}">
      <dgm:prSet/>
      <dgm:spPr/>
      <dgm:t>
        <a:bodyPr/>
        <a:lstStyle/>
        <a:p>
          <a:endParaRPr lang="en-US"/>
        </a:p>
      </dgm:t>
    </dgm:pt>
    <dgm:pt modelId="{DAC35110-8BB7-A747-BF63-F7F338ABA283}">
      <dgm:prSet/>
      <dgm:spPr/>
      <dgm:t>
        <a:bodyPr/>
        <a:lstStyle/>
        <a:p>
          <a:r>
            <a:rPr lang="es-MX" b="1"/>
            <a:t>Cronología:</a:t>
          </a:r>
          <a:endParaRPr lang="en-US" dirty="0"/>
        </a:p>
      </dgm:t>
    </dgm:pt>
    <dgm:pt modelId="{19EDE257-FD4F-6B49-AFD0-B8A05EF7D4F9}" type="parTrans" cxnId="{B0873051-B17F-4349-B6D3-3A47BF424957}">
      <dgm:prSet/>
      <dgm:spPr/>
      <dgm:t>
        <a:bodyPr/>
        <a:lstStyle/>
        <a:p>
          <a:endParaRPr lang="en-US"/>
        </a:p>
      </dgm:t>
    </dgm:pt>
    <dgm:pt modelId="{4DF2DA15-993B-E746-8199-15E32E4CA81F}" type="sibTrans" cxnId="{B0873051-B17F-4349-B6D3-3A47BF424957}">
      <dgm:prSet/>
      <dgm:spPr/>
      <dgm:t>
        <a:bodyPr/>
        <a:lstStyle/>
        <a:p>
          <a:endParaRPr lang="en-US"/>
        </a:p>
      </dgm:t>
    </dgm:pt>
    <dgm:pt modelId="{194D434A-6EAB-114C-BFAC-C4AF5C65FA35}">
      <dgm:prSet custT="1"/>
      <dgm:spPr/>
      <dgm:t>
        <a:bodyPr/>
        <a:lstStyle/>
        <a:p>
          <a:r>
            <a:rPr lang="es-MX" sz="1800" b="1"/>
            <a:t>Evaluaciones Estatales</a:t>
          </a:r>
          <a:endParaRPr lang="en-US" sz="1800" dirty="0"/>
        </a:p>
      </dgm:t>
    </dgm:pt>
    <dgm:pt modelId="{5DA595BD-9572-A84C-B0E6-DCF18597C0C3}" type="parTrans" cxnId="{B2060E28-FBB0-1046-96D2-5BE403D5EFC7}">
      <dgm:prSet/>
      <dgm:spPr/>
      <dgm:t>
        <a:bodyPr/>
        <a:lstStyle/>
        <a:p>
          <a:endParaRPr lang="en-US"/>
        </a:p>
      </dgm:t>
    </dgm:pt>
    <dgm:pt modelId="{FD14F389-9714-1F41-9CC1-AA9AE7E4308A}" type="sibTrans" cxnId="{B2060E28-FBB0-1046-96D2-5BE403D5EFC7}">
      <dgm:prSet/>
      <dgm:spPr/>
      <dgm:t>
        <a:bodyPr/>
        <a:lstStyle/>
        <a:p>
          <a:endParaRPr lang="en-US"/>
        </a:p>
      </dgm:t>
    </dgm:pt>
    <dgm:pt modelId="{A1B0F81E-9C45-6F4D-886D-A41B799B7512}">
      <dgm:prSet custT="1"/>
      <dgm:spPr/>
      <dgm:t>
        <a:bodyPr/>
        <a:lstStyle/>
        <a:p>
          <a:r>
            <a:rPr lang="es-MX" sz="1700"/>
            <a:t>Grados 3-8 – Otoño después de tomar examen</a:t>
          </a:r>
          <a:endParaRPr lang="en-US" sz="1700" dirty="0"/>
        </a:p>
      </dgm:t>
    </dgm:pt>
    <dgm:pt modelId="{DABA935C-C95E-1342-B85E-6CC02EDA7F8E}" type="parTrans" cxnId="{D451B214-56C5-D24D-B88B-1E75A89BB10F}">
      <dgm:prSet/>
      <dgm:spPr/>
      <dgm:t>
        <a:bodyPr/>
        <a:lstStyle/>
        <a:p>
          <a:endParaRPr lang="en-US"/>
        </a:p>
      </dgm:t>
    </dgm:pt>
    <dgm:pt modelId="{8718E6C9-A0C8-C14A-B71E-3C216D3314EB}" type="sibTrans" cxnId="{D451B214-56C5-D24D-B88B-1E75A89BB10F}">
      <dgm:prSet/>
      <dgm:spPr/>
      <dgm:t>
        <a:bodyPr/>
        <a:lstStyle/>
        <a:p>
          <a:endParaRPr lang="en-US"/>
        </a:p>
      </dgm:t>
    </dgm:pt>
    <dgm:pt modelId="{3F1581ED-C54C-9542-A051-1D128FBDF661}">
      <dgm:prSet custT="1"/>
      <dgm:spPr/>
      <dgm:t>
        <a:bodyPr/>
        <a:lstStyle/>
        <a:p>
          <a:r>
            <a:rPr lang="es-MX" sz="1700"/>
            <a:t>Preparatoria–  Después de las evaluaciones comunes del distrito o los exámenes EoC</a:t>
          </a:r>
          <a:endParaRPr lang="en-US" sz="1700" dirty="0"/>
        </a:p>
      </dgm:t>
    </dgm:pt>
    <dgm:pt modelId="{F28D910D-1FF1-3149-B9F2-713937AEAC29}" type="parTrans" cxnId="{0E19F0E6-E77F-564E-A3BB-C2FD00F61064}">
      <dgm:prSet/>
      <dgm:spPr/>
      <dgm:t>
        <a:bodyPr/>
        <a:lstStyle/>
        <a:p>
          <a:endParaRPr lang="en-US"/>
        </a:p>
      </dgm:t>
    </dgm:pt>
    <dgm:pt modelId="{B34ECE77-B3EA-BC4B-A7E9-0ADD9A44E969}" type="sibTrans" cxnId="{0E19F0E6-E77F-564E-A3BB-C2FD00F61064}">
      <dgm:prSet/>
      <dgm:spPr/>
      <dgm:t>
        <a:bodyPr/>
        <a:lstStyle/>
        <a:p>
          <a:endParaRPr lang="en-US"/>
        </a:p>
      </dgm:t>
    </dgm:pt>
    <dgm:pt modelId="{89CE0B95-CAA6-8A4F-A718-F92E1B7260F9}">
      <dgm:prSet custT="1"/>
      <dgm:spPr/>
      <dgm:t>
        <a:bodyPr/>
        <a:lstStyle/>
        <a:p>
          <a:r>
            <a:rPr lang="es-MX" sz="1800" b="1"/>
            <a:t>Acceso WIDA  </a:t>
          </a:r>
          <a:r>
            <a:rPr lang="es-MX" sz="1800"/>
            <a:t>– Primavera del año escolar</a:t>
          </a:r>
          <a:endParaRPr lang="en-US" sz="1800" dirty="0"/>
        </a:p>
      </dgm:t>
    </dgm:pt>
    <dgm:pt modelId="{5D9D97B9-3927-0044-9F78-9B1840C791FA}" type="parTrans" cxnId="{CC3B0708-75F0-594F-8182-FCACAC045596}">
      <dgm:prSet/>
      <dgm:spPr/>
      <dgm:t>
        <a:bodyPr/>
        <a:lstStyle/>
        <a:p>
          <a:endParaRPr lang="en-US"/>
        </a:p>
      </dgm:t>
    </dgm:pt>
    <dgm:pt modelId="{EDC0B2F9-411B-DB43-89B6-F74E5A066D63}" type="sibTrans" cxnId="{CC3B0708-75F0-594F-8182-FCACAC045596}">
      <dgm:prSet/>
      <dgm:spPr/>
      <dgm:t>
        <a:bodyPr/>
        <a:lstStyle/>
        <a:p>
          <a:endParaRPr lang="en-US"/>
        </a:p>
      </dgm:t>
    </dgm:pt>
    <dgm:pt modelId="{A8C301E8-47E4-994C-8163-FDDDAC2B6D80}" type="pres">
      <dgm:prSet presAssocID="{2CC11CD2-CF63-FC4D-8CE4-C58DA865ECC1}" presName="Name0" presStyleCnt="0">
        <dgm:presLayoutVars>
          <dgm:chMax val="5"/>
          <dgm:chPref val="5"/>
          <dgm:dir/>
          <dgm:animLvl val="lvl"/>
        </dgm:presLayoutVars>
      </dgm:prSet>
      <dgm:spPr/>
    </dgm:pt>
    <dgm:pt modelId="{65D6A19E-F800-A543-A5D9-47CBE1A667DC}" type="pres">
      <dgm:prSet presAssocID="{0C02A0E0-833D-5B49-AAC6-F2526EFA85E1}" presName="parentText1" presStyleLbl="node1" presStyleIdx="0" presStyleCnt="4">
        <dgm:presLayoutVars>
          <dgm:chMax/>
          <dgm:chPref val="3"/>
          <dgm:bulletEnabled val="1"/>
        </dgm:presLayoutVars>
      </dgm:prSet>
      <dgm:spPr/>
    </dgm:pt>
    <dgm:pt modelId="{67C3B539-6FB7-1340-944B-B70C0D917E37}" type="pres">
      <dgm:prSet presAssocID="{5D2C36E4-91E5-654E-ADF8-2B5EB9B6B910}" presName="parentText2" presStyleLbl="node1" presStyleIdx="1" presStyleCnt="4">
        <dgm:presLayoutVars>
          <dgm:chMax/>
          <dgm:chPref val="3"/>
          <dgm:bulletEnabled val="1"/>
        </dgm:presLayoutVars>
      </dgm:prSet>
      <dgm:spPr/>
    </dgm:pt>
    <dgm:pt modelId="{A47EA9ED-549C-F842-9093-D35F4FD7E58D}" type="pres">
      <dgm:prSet presAssocID="{5D2C36E4-91E5-654E-ADF8-2B5EB9B6B910}" presName="childText2" presStyleLbl="solidAlignAcc1" presStyleIdx="0" presStyleCnt="2">
        <dgm:presLayoutVars>
          <dgm:chMax val="0"/>
          <dgm:chPref val="0"/>
          <dgm:bulletEnabled val="1"/>
        </dgm:presLayoutVars>
      </dgm:prSet>
      <dgm:spPr/>
    </dgm:pt>
    <dgm:pt modelId="{C700B937-EDBF-2445-97CB-E8DE05FCC5BB}" type="pres">
      <dgm:prSet presAssocID="{DB203E61-5722-F544-AC1E-0D52CECF1118}" presName="parentText3" presStyleLbl="node1" presStyleIdx="2" presStyleCnt="4">
        <dgm:presLayoutVars>
          <dgm:chMax/>
          <dgm:chPref val="3"/>
          <dgm:bulletEnabled val="1"/>
        </dgm:presLayoutVars>
      </dgm:prSet>
      <dgm:spPr/>
    </dgm:pt>
    <dgm:pt modelId="{22615C07-5ECC-D244-AC36-E13A931883B0}" type="pres">
      <dgm:prSet presAssocID="{DAC35110-8BB7-A747-BF63-F7F338ABA283}" presName="parentText4" presStyleLbl="node1" presStyleIdx="3" presStyleCnt="4">
        <dgm:presLayoutVars>
          <dgm:chMax/>
          <dgm:chPref val="3"/>
          <dgm:bulletEnabled val="1"/>
        </dgm:presLayoutVars>
      </dgm:prSet>
      <dgm:spPr/>
    </dgm:pt>
    <dgm:pt modelId="{5EDC1025-361F-0C40-8B45-B8A74E4EB1D3}" type="pres">
      <dgm:prSet presAssocID="{DAC35110-8BB7-A747-BF63-F7F338ABA283}" presName="childText4" presStyleLbl="solidAlignAcc1" presStyleIdx="1" presStyleCnt="2">
        <dgm:presLayoutVars>
          <dgm:chMax val="0"/>
          <dgm:chPref val="0"/>
          <dgm:bulletEnabled val="1"/>
        </dgm:presLayoutVars>
      </dgm:prSet>
      <dgm:spPr/>
    </dgm:pt>
  </dgm:ptLst>
  <dgm:cxnLst>
    <dgm:cxn modelId="{CC3B0708-75F0-594F-8182-FCACAC045596}" srcId="{DAC35110-8BB7-A747-BF63-F7F338ABA283}" destId="{89CE0B95-CAA6-8A4F-A718-F92E1B7260F9}" srcOrd="1" destOrd="0" parTransId="{5D9D97B9-3927-0044-9F78-9B1840C791FA}" sibTransId="{EDC0B2F9-411B-DB43-89B6-F74E5A066D63}"/>
    <dgm:cxn modelId="{B5D6590B-87ED-4F8E-989C-55CDE4F02EA2}" type="presOf" srcId="{A0B9D9D3-E5D1-D847-94F6-6B2D4269BB27}" destId="{A47EA9ED-549C-F842-9093-D35F4FD7E58D}" srcOrd="0" destOrd="1" presId="urn:microsoft.com/office/officeart/2009/3/layout/IncreasingArrowsProcess"/>
    <dgm:cxn modelId="{EBA4300E-BBA3-4D48-996B-F87B7C9F0992}" type="presOf" srcId="{2CC11CD2-CF63-FC4D-8CE4-C58DA865ECC1}" destId="{A8C301E8-47E4-994C-8163-FDDDAC2B6D80}" srcOrd="0" destOrd="0" presId="urn:microsoft.com/office/officeart/2009/3/layout/IncreasingArrowsProcess"/>
    <dgm:cxn modelId="{4DB60310-7096-4C07-855B-C2E8DADA68BF}" type="presOf" srcId="{250E8E2A-F176-A549-9785-EB3F1D650910}" destId="{A47EA9ED-549C-F842-9093-D35F4FD7E58D}" srcOrd="0" destOrd="3" presId="urn:microsoft.com/office/officeart/2009/3/layout/IncreasingArrowsProcess"/>
    <dgm:cxn modelId="{D451B214-56C5-D24D-B88B-1E75A89BB10F}" srcId="{194D434A-6EAB-114C-BFAC-C4AF5C65FA35}" destId="{A1B0F81E-9C45-6F4D-886D-A41B799B7512}" srcOrd="0" destOrd="0" parTransId="{DABA935C-C95E-1342-B85E-6CC02EDA7F8E}" sibTransId="{8718E6C9-A0C8-C14A-B71E-3C216D3314EB}"/>
    <dgm:cxn modelId="{4DDC6E20-18AD-9A49-8709-27B382AA036C}" srcId="{5D2C36E4-91E5-654E-ADF8-2B5EB9B6B910}" destId="{BD7C1839-1D4E-E042-8B0A-D6201B6DF4EF}" srcOrd="0" destOrd="0" parTransId="{D9C64A68-A052-8645-B03F-B1633D14D04A}" sibTransId="{6C18D19A-7D20-F34B-876C-10EC084E20E8}"/>
    <dgm:cxn modelId="{0D977C21-E905-49E7-84C7-D9654400D45A}" type="presOf" srcId="{5D2C36E4-91E5-654E-ADF8-2B5EB9B6B910}" destId="{67C3B539-6FB7-1340-944B-B70C0D917E37}" srcOrd="0" destOrd="0" presId="urn:microsoft.com/office/officeart/2009/3/layout/IncreasingArrowsProcess"/>
    <dgm:cxn modelId="{B2060E28-FBB0-1046-96D2-5BE403D5EFC7}" srcId="{DAC35110-8BB7-A747-BF63-F7F338ABA283}" destId="{194D434A-6EAB-114C-BFAC-C4AF5C65FA35}" srcOrd="0" destOrd="0" parTransId="{5DA595BD-9572-A84C-B0E6-DCF18597C0C3}" sibTransId="{FD14F389-9714-1F41-9CC1-AA9AE7E4308A}"/>
    <dgm:cxn modelId="{F78D2328-C07B-40D5-BBEF-E1BC79F102BE}" type="presOf" srcId="{DAC35110-8BB7-A747-BF63-F7F338ABA283}" destId="{22615C07-5ECC-D244-AC36-E13A931883B0}" srcOrd="0" destOrd="0" presId="urn:microsoft.com/office/officeart/2009/3/layout/IncreasingArrowsProcess"/>
    <dgm:cxn modelId="{72745A2E-8241-481D-937A-5824FB666A0C}" type="presOf" srcId="{0C02A0E0-833D-5B49-AAC6-F2526EFA85E1}" destId="{65D6A19E-F800-A543-A5D9-47CBE1A667DC}" srcOrd="0" destOrd="0" presId="urn:microsoft.com/office/officeart/2009/3/layout/IncreasingArrowsProcess"/>
    <dgm:cxn modelId="{98411A34-4DB9-F54F-88C8-4A0114D9D975}" srcId="{BD7C1839-1D4E-E042-8B0A-D6201B6DF4EF}" destId="{A14F377C-213E-4040-B2FD-9835C9F1CBA2}" srcOrd="1" destOrd="0" parTransId="{3DAE51E7-D3A8-2046-951E-2F6C4CFFA8CE}" sibTransId="{3E0683B4-5F18-AD4C-951A-39C6114F6F08}"/>
    <dgm:cxn modelId="{E82CA242-8DFD-4858-8D90-C9D91A06D920}" type="presOf" srcId="{DB203E61-5722-F544-AC1E-0D52CECF1118}" destId="{C700B937-EDBF-2445-97CB-E8DE05FCC5BB}" srcOrd="0" destOrd="0" presId="urn:microsoft.com/office/officeart/2009/3/layout/IncreasingArrowsProcess"/>
    <dgm:cxn modelId="{C5EF7F47-0CD7-46D7-A95B-FA39A8507DDF}" type="presOf" srcId="{89CE0B95-CAA6-8A4F-A718-F92E1B7260F9}" destId="{5EDC1025-361F-0C40-8B45-B8A74E4EB1D3}" srcOrd="0" destOrd="3" presId="urn:microsoft.com/office/officeart/2009/3/layout/IncreasingArrowsProcess"/>
    <dgm:cxn modelId="{B0873051-B17F-4349-B6D3-3A47BF424957}" srcId="{2CC11CD2-CF63-FC4D-8CE4-C58DA865ECC1}" destId="{DAC35110-8BB7-A747-BF63-F7F338ABA283}" srcOrd="3" destOrd="0" parTransId="{19EDE257-FD4F-6B49-AFD0-B8A05EF7D4F9}" sibTransId="{4DF2DA15-993B-E746-8199-15E32E4CA81F}"/>
    <dgm:cxn modelId="{29538C59-EF53-0447-9B87-9D83BD2EF604}" srcId="{5D2C36E4-91E5-654E-ADF8-2B5EB9B6B910}" destId="{250E8E2A-F176-A549-9785-EB3F1D650910}" srcOrd="1" destOrd="0" parTransId="{4E86ECF1-3AF8-6149-AB67-8E5236BDB079}" sibTransId="{FBDDD5AB-1806-1E47-8765-E6B4097FF343}"/>
    <dgm:cxn modelId="{3936215E-84EE-4AAF-B29F-4D551804EA9B}" type="presOf" srcId="{BD7C1839-1D4E-E042-8B0A-D6201B6DF4EF}" destId="{A47EA9ED-549C-F842-9093-D35F4FD7E58D}" srcOrd="0" destOrd="0" presId="urn:microsoft.com/office/officeart/2009/3/layout/IncreasingArrowsProcess"/>
    <dgm:cxn modelId="{5F6F309B-C891-BE47-B3EA-80DFB24C0790}" srcId="{2CC11CD2-CF63-FC4D-8CE4-C58DA865ECC1}" destId="{DB203E61-5722-F544-AC1E-0D52CECF1118}" srcOrd="2" destOrd="0" parTransId="{8D4E0233-696A-0648-81FE-436E4C8D58AB}" sibTransId="{29FC2B60-7E4F-C14C-A664-1423152F4B38}"/>
    <dgm:cxn modelId="{2A73EEC1-6D42-4D30-9D30-16C19910B4B5}" type="presOf" srcId="{A14F377C-213E-4040-B2FD-9835C9F1CBA2}" destId="{A47EA9ED-549C-F842-9093-D35F4FD7E58D}" srcOrd="0" destOrd="2" presId="urn:microsoft.com/office/officeart/2009/3/layout/IncreasingArrowsProcess"/>
    <dgm:cxn modelId="{DC4F99D2-360B-4523-A1F8-AB22DD36A64C}" type="presOf" srcId="{194D434A-6EAB-114C-BFAC-C4AF5C65FA35}" destId="{5EDC1025-361F-0C40-8B45-B8A74E4EB1D3}" srcOrd="0" destOrd="0" presId="urn:microsoft.com/office/officeart/2009/3/layout/IncreasingArrowsProcess"/>
    <dgm:cxn modelId="{86B723D5-7920-41A5-B616-73F0C8A3C201}" type="presOf" srcId="{A1B0F81E-9C45-6F4D-886D-A41B799B7512}" destId="{5EDC1025-361F-0C40-8B45-B8A74E4EB1D3}" srcOrd="0" destOrd="1" presId="urn:microsoft.com/office/officeart/2009/3/layout/IncreasingArrowsProcess"/>
    <dgm:cxn modelId="{6917BAE3-36AE-3240-A449-F6B8CB8E2C2A}" srcId="{BD7C1839-1D4E-E042-8B0A-D6201B6DF4EF}" destId="{A0B9D9D3-E5D1-D847-94F6-6B2D4269BB27}" srcOrd="0" destOrd="0" parTransId="{8AA2DCF6-50CA-6A44-A8D0-76D4DEDBC40B}" sibTransId="{951FA4AF-26F5-3844-8B3C-FD803278206F}"/>
    <dgm:cxn modelId="{78E929E6-F832-EC4D-A6B9-57713BE50EB5}" srcId="{2CC11CD2-CF63-FC4D-8CE4-C58DA865ECC1}" destId="{0C02A0E0-833D-5B49-AAC6-F2526EFA85E1}" srcOrd="0" destOrd="0" parTransId="{CCC8DEEC-3DF0-A94C-860F-C9DD80B86AFD}" sibTransId="{EEE009C4-98C7-1345-B959-0A51AE89EB94}"/>
    <dgm:cxn modelId="{0E19F0E6-E77F-564E-A3BB-C2FD00F61064}" srcId="{194D434A-6EAB-114C-BFAC-C4AF5C65FA35}" destId="{3F1581ED-C54C-9542-A051-1D128FBDF661}" srcOrd="1" destOrd="0" parTransId="{F28D910D-1FF1-3149-B9F2-713937AEAC29}" sibTransId="{B34ECE77-B3EA-BC4B-A7E9-0ADD9A44E969}"/>
    <dgm:cxn modelId="{B62A5AFC-5E7B-EC46-8B1F-163D5B34195B}" srcId="{2CC11CD2-CF63-FC4D-8CE4-C58DA865ECC1}" destId="{5D2C36E4-91E5-654E-ADF8-2B5EB9B6B910}" srcOrd="1" destOrd="0" parTransId="{96491EE5-E08D-A24B-A0BC-1F860D151A37}" sibTransId="{3B9A99F9-4256-0A4E-9BE2-E6B349C6BE70}"/>
    <dgm:cxn modelId="{44C603FE-CAEE-471F-98A1-E807F645B369}" type="presOf" srcId="{3F1581ED-C54C-9542-A051-1D128FBDF661}" destId="{5EDC1025-361F-0C40-8B45-B8A74E4EB1D3}" srcOrd="0" destOrd="2" presId="urn:microsoft.com/office/officeart/2009/3/layout/IncreasingArrowsProcess"/>
    <dgm:cxn modelId="{91B60B7C-EC1D-49EE-9D53-B601114FFF2F}" type="presParOf" srcId="{A8C301E8-47E4-994C-8163-FDDDAC2B6D80}" destId="{65D6A19E-F800-A543-A5D9-47CBE1A667DC}" srcOrd="0" destOrd="0" presId="urn:microsoft.com/office/officeart/2009/3/layout/IncreasingArrowsProcess"/>
    <dgm:cxn modelId="{982170FA-77A3-4B6E-AC7B-11D05CBB7E6D}" type="presParOf" srcId="{A8C301E8-47E4-994C-8163-FDDDAC2B6D80}" destId="{67C3B539-6FB7-1340-944B-B70C0D917E37}" srcOrd="1" destOrd="0" presId="urn:microsoft.com/office/officeart/2009/3/layout/IncreasingArrowsProcess"/>
    <dgm:cxn modelId="{49C81274-802C-4A1F-9976-4C7958CF01F2}" type="presParOf" srcId="{A8C301E8-47E4-994C-8163-FDDDAC2B6D80}" destId="{A47EA9ED-549C-F842-9093-D35F4FD7E58D}" srcOrd="2" destOrd="0" presId="urn:microsoft.com/office/officeart/2009/3/layout/IncreasingArrowsProcess"/>
    <dgm:cxn modelId="{77833E60-6C41-4CC4-B5A4-12753E0AA431}" type="presParOf" srcId="{A8C301E8-47E4-994C-8163-FDDDAC2B6D80}" destId="{C700B937-EDBF-2445-97CB-E8DE05FCC5BB}" srcOrd="3" destOrd="0" presId="urn:microsoft.com/office/officeart/2009/3/layout/IncreasingArrowsProcess"/>
    <dgm:cxn modelId="{1E6651A9-5647-48CD-A7D8-48C71FEAC220}" type="presParOf" srcId="{A8C301E8-47E4-994C-8163-FDDDAC2B6D80}" destId="{22615C07-5ECC-D244-AC36-E13A931883B0}" srcOrd="4" destOrd="0" presId="urn:microsoft.com/office/officeart/2009/3/layout/IncreasingArrowsProcess"/>
    <dgm:cxn modelId="{650B0EFE-2494-48A8-A618-A283E7279DFA}" type="presParOf" srcId="{A8C301E8-47E4-994C-8163-FDDDAC2B6D80}" destId="{5EDC1025-361F-0C40-8B45-B8A74E4EB1D3}" srcOrd="5" destOrd="0" presId="urn:microsoft.com/office/officeart/2009/3/layout/IncreasingArrows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1A69E2-B132-A94F-AEA5-7E88303A11DF}"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en-US"/>
        </a:p>
      </dgm:t>
    </dgm:pt>
    <dgm:pt modelId="{43960297-19D8-8140-B644-FD5953C42082}">
      <dgm:prSet/>
      <dgm:spPr/>
      <dgm:t>
        <a:bodyPr/>
        <a:lstStyle/>
        <a:p>
          <a:r>
            <a:rPr lang="en-US" b="1" dirty="0">
              <a:solidFill>
                <a:schemeClr val="tx1"/>
              </a:solidFill>
            </a:rPr>
            <a:t>Amount of funds available for this year</a:t>
          </a:r>
        </a:p>
      </dgm:t>
    </dgm:pt>
    <dgm:pt modelId="{325290D7-10EC-0546-A672-9EE5B4AC3CAE}" type="parTrans" cxnId="{F71B9730-F269-AB45-9A97-FC6B8A7A5F8B}">
      <dgm:prSet/>
      <dgm:spPr/>
      <dgm:t>
        <a:bodyPr/>
        <a:lstStyle/>
        <a:p>
          <a:endParaRPr lang="en-US"/>
        </a:p>
      </dgm:t>
    </dgm:pt>
    <dgm:pt modelId="{9DD2CAFA-F458-BE45-8B59-080AA1EF29ED}" type="sibTrans" cxnId="{F71B9730-F269-AB45-9A97-FC6B8A7A5F8B}">
      <dgm:prSet/>
      <dgm:spPr/>
      <dgm:t>
        <a:bodyPr/>
        <a:lstStyle/>
        <a:p>
          <a:endParaRPr lang="en-US"/>
        </a:p>
      </dgm:t>
    </dgm:pt>
    <dgm:pt modelId="{D43E308E-84D5-9840-A448-7242667E84D5}">
      <dgm:prSet/>
      <dgm:spPr/>
      <dgm:t>
        <a:bodyPr/>
        <a:lstStyle/>
        <a:p>
          <a:r>
            <a:rPr lang="en-US" b="1" dirty="0">
              <a:solidFill>
                <a:schemeClr val="tx1"/>
              </a:solidFill>
            </a:rPr>
            <a:t>$199,615</a:t>
          </a:r>
        </a:p>
      </dgm:t>
    </dgm:pt>
    <dgm:pt modelId="{9BBB2A84-CE28-B540-8817-4FB0B541A23B}" type="parTrans" cxnId="{9FF3EAC0-B8BA-FC4D-ACB2-E9315A5DAE79}">
      <dgm:prSet/>
      <dgm:spPr/>
      <dgm:t>
        <a:bodyPr/>
        <a:lstStyle/>
        <a:p>
          <a:endParaRPr lang="en-US"/>
        </a:p>
      </dgm:t>
    </dgm:pt>
    <dgm:pt modelId="{EC97FCBC-60B6-8B4D-95B2-E2867C2448A2}" type="sibTrans" cxnId="{9FF3EAC0-B8BA-FC4D-ACB2-E9315A5DAE79}">
      <dgm:prSet/>
      <dgm:spPr/>
      <dgm:t>
        <a:bodyPr/>
        <a:lstStyle/>
        <a:p>
          <a:endParaRPr lang="en-US"/>
        </a:p>
      </dgm:t>
    </dgm:pt>
    <dgm:pt modelId="{D6ED6C60-3089-1943-A151-DB97EBA0F404}">
      <dgm:prSet/>
      <dgm:spPr/>
      <dgm:t>
        <a:bodyPr/>
        <a:lstStyle/>
        <a:p>
          <a:r>
            <a:rPr lang="en-US" b="1">
              <a:solidFill>
                <a:schemeClr val="tx1"/>
              </a:solidFill>
            </a:rPr>
            <a:t>Title I budget consists of:</a:t>
          </a:r>
        </a:p>
      </dgm:t>
    </dgm:pt>
    <dgm:pt modelId="{66AA192A-9F8F-B941-BD86-D656302D4E88}" type="parTrans" cxnId="{4DF92549-316A-CF41-93C5-3B5AB1DB43DD}">
      <dgm:prSet/>
      <dgm:spPr/>
      <dgm:t>
        <a:bodyPr/>
        <a:lstStyle/>
        <a:p>
          <a:endParaRPr lang="en-US"/>
        </a:p>
      </dgm:t>
    </dgm:pt>
    <dgm:pt modelId="{0B600337-E940-FC45-95C4-83EBBEF55C22}" type="sibTrans" cxnId="{4DF92549-316A-CF41-93C5-3B5AB1DB43DD}">
      <dgm:prSet/>
      <dgm:spPr/>
      <dgm:t>
        <a:bodyPr/>
        <a:lstStyle/>
        <a:p>
          <a:endParaRPr lang="en-US"/>
        </a:p>
      </dgm:t>
    </dgm:pt>
    <dgm:pt modelId="{9AE460D6-35BB-484D-B52B-81796B789275}">
      <dgm:prSet/>
      <dgm:spPr/>
      <dgm:t>
        <a:bodyPr/>
        <a:lstStyle/>
        <a:p>
          <a:r>
            <a:rPr lang="en-US" b="1" dirty="0">
              <a:solidFill>
                <a:schemeClr val="tx1"/>
              </a:solidFill>
            </a:rPr>
            <a:t>Assistant principal</a:t>
          </a:r>
        </a:p>
      </dgm:t>
    </dgm:pt>
    <dgm:pt modelId="{A4CF154F-90C6-0E41-9A99-B4A6AF43160D}" type="parTrans" cxnId="{B4D9FD21-39FD-3349-A630-9FB9ABF0475C}">
      <dgm:prSet/>
      <dgm:spPr/>
      <dgm:t>
        <a:bodyPr/>
        <a:lstStyle/>
        <a:p>
          <a:endParaRPr lang="en-US"/>
        </a:p>
      </dgm:t>
    </dgm:pt>
    <dgm:pt modelId="{2C4E9B74-2B28-CE41-B528-EF5D8BE707FD}" type="sibTrans" cxnId="{B4D9FD21-39FD-3349-A630-9FB9ABF0475C}">
      <dgm:prSet/>
      <dgm:spPr/>
      <dgm:t>
        <a:bodyPr/>
        <a:lstStyle/>
        <a:p>
          <a:endParaRPr lang="en-US"/>
        </a:p>
      </dgm:t>
    </dgm:pt>
    <dgm:pt modelId="{FA19F186-EB11-944B-8948-738507E9A998}">
      <dgm:prSet/>
      <dgm:spPr/>
      <dgm:t>
        <a:bodyPr/>
        <a:lstStyle/>
        <a:p>
          <a:r>
            <a:rPr lang="en-US" b="1" dirty="0">
              <a:solidFill>
                <a:schemeClr val="tx1"/>
              </a:solidFill>
            </a:rPr>
            <a:t>.5 Counselor</a:t>
          </a:r>
        </a:p>
      </dgm:t>
    </dgm:pt>
    <dgm:pt modelId="{30B44BCE-1FB4-C34C-BC5C-5BFF3C6CC7B6}" type="parTrans" cxnId="{FE2F080A-C9F1-4243-8552-CECE7E3A8273}">
      <dgm:prSet/>
      <dgm:spPr/>
      <dgm:t>
        <a:bodyPr/>
        <a:lstStyle/>
        <a:p>
          <a:endParaRPr lang="en-US"/>
        </a:p>
      </dgm:t>
    </dgm:pt>
    <dgm:pt modelId="{FCC819C4-A7D7-E24B-9F54-DE6EDDB31235}" type="sibTrans" cxnId="{FE2F080A-C9F1-4243-8552-CECE7E3A8273}">
      <dgm:prSet/>
      <dgm:spPr/>
      <dgm:t>
        <a:bodyPr/>
        <a:lstStyle/>
        <a:p>
          <a:endParaRPr lang="en-US"/>
        </a:p>
      </dgm:t>
    </dgm:pt>
    <dgm:pt modelId="{082E1778-28F5-B343-A9AC-58867C825837}">
      <dgm:prSet/>
      <dgm:spPr/>
      <dgm:t>
        <a:bodyPr/>
        <a:lstStyle/>
        <a:p>
          <a:r>
            <a:rPr lang="es-MX" b="1">
              <a:solidFill>
                <a:schemeClr val="tx1"/>
              </a:solidFill>
            </a:rPr>
            <a:t>Cantidad de fondos disponibles para este año</a:t>
          </a:r>
          <a:endParaRPr lang="en-US" b="1">
            <a:solidFill>
              <a:schemeClr val="tx1"/>
            </a:solidFill>
          </a:endParaRPr>
        </a:p>
      </dgm:t>
    </dgm:pt>
    <dgm:pt modelId="{65093078-7373-0843-9C04-4DA29B971E3A}" type="parTrans" cxnId="{2FDBD379-2426-6D4A-89EB-5859307FAC6A}">
      <dgm:prSet/>
      <dgm:spPr/>
      <dgm:t>
        <a:bodyPr/>
        <a:lstStyle/>
        <a:p>
          <a:endParaRPr lang="en-US"/>
        </a:p>
      </dgm:t>
    </dgm:pt>
    <dgm:pt modelId="{F6C39F37-E80A-A349-BD01-E49A6A4E4257}" type="sibTrans" cxnId="{2FDBD379-2426-6D4A-89EB-5859307FAC6A}">
      <dgm:prSet/>
      <dgm:spPr/>
      <dgm:t>
        <a:bodyPr/>
        <a:lstStyle/>
        <a:p>
          <a:endParaRPr lang="en-US"/>
        </a:p>
      </dgm:t>
    </dgm:pt>
    <dgm:pt modelId="{61F5BB60-CCEB-9B41-AC27-FEE6F2116552}">
      <dgm:prSet/>
      <dgm:spPr/>
      <dgm:t>
        <a:bodyPr/>
        <a:lstStyle/>
        <a:p>
          <a:r>
            <a:rPr lang="en-US" b="1" dirty="0">
              <a:solidFill>
                <a:schemeClr val="tx1"/>
              </a:solidFill>
            </a:rPr>
            <a:t>$199,615</a:t>
          </a:r>
        </a:p>
      </dgm:t>
    </dgm:pt>
    <dgm:pt modelId="{EB2EF200-9875-1F40-ADAB-1B250E1DDB5D}" type="parTrans" cxnId="{AED4685C-496B-8840-89F6-3106F759F6F4}">
      <dgm:prSet/>
      <dgm:spPr/>
      <dgm:t>
        <a:bodyPr/>
        <a:lstStyle/>
        <a:p>
          <a:endParaRPr lang="en-US"/>
        </a:p>
      </dgm:t>
    </dgm:pt>
    <dgm:pt modelId="{28A8C4F1-A97F-8C47-A6AF-62C1618378F5}" type="sibTrans" cxnId="{AED4685C-496B-8840-89F6-3106F759F6F4}">
      <dgm:prSet/>
      <dgm:spPr/>
      <dgm:t>
        <a:bodyPr/>
        <a:lstStyle/>
        <a:p>
          <a:endParaRPr lang="en-US"/>
        </a:p>
      </dgm:t>
    </dgm:pt>
    <dgm:pt modelId="{36FF3C24-5F3A-3046-B90B-B6D177DEB10E}">
      <dgm:prSet/>
      <dgm:spPr/>
      <dgm:t>
        <a:bodyPr/>
        <a:lstStyle/>
        <a:p>
          <a:r>
            <a:rPr lang="es-MX" b="1">
              <a:solidFill>
                <a:schemeClr val="tx1"/>
              </a:solidFill>
            </a:rPr>
            <a:t>Los fondos  del Titulo I consisten en:</a:t>
          </a:r>
          <a:endParaRPr lang="en-US" b="1">
            <a:solidFill>
              <a:schemeClr val="tx1"/>
            </a:solidFill>
          </a:endParaRPr>
        </a:p>
      </dgm:t>
    </dgm:pt>
    <dgm:pt modelId="{E174CC8E-82AB-7F43-BD44-B20173415CBA}" type="parTrans" cxnId="{37312239-1CB5-694D-AF0D-C495F0320231}">
      <dgm:prSet/>
      <dgm:spPr/>
      <dgm:t>
        <a:bodyPr/>
        <a:lstStyle/>
        <a:p>
          <a:endParaRPr lang="en-US"/>
        </a:p>
      </dgm:t>
    </dgm:pt>
    <dgm:pt modelId="{E59DEDDC-9F5A-8A48-9724-065E890536BE}" type="sibTrans" cxnId="{37312239-1CB5-694D-AF0D-C495F0320231}">
      <dgm:prSet/>
      <dgm:spPr/>
      <dgm:t>
        <a:bodyPr/>
        <a:lstStyle/>
        <a:p>
          <a:endParaRPr lang="en-US"/>
        </a:p>
      </dgm:t>
    </dgm:pt>
    <dgm:pt modelId="{53D66BE5-BC26-C44F-8E6C-3621D1AA25BB}">
      <dgm:prSet/>
      <dgm:spPr/>
      <dgm:t>
        <a:bodyPr/>
        <a:lstStyle/>
        <a:p>
          <a:r>
            <a:rPr lang="es-MX" b="1" dirty="0">
              <a:solidFill>
                <a:schemeClr val="tx1"/>
              </a:solidFill>
            </a:rPr>
            <a:t>Subdirector</a:t>
          </a:r>
          <a:endParaRPr lang="en-US" b="1" dirty="0">
            <a:solidFill>
              <a:schemeClr val="tx1"/>
            </a:solidFill>
          </a:endParaRPr>
        </a:p>
      </dgm:t>
    </dgm:pt>
    <dgm:pt modelId="{34D4809A-F9EF-6940-8700-A640B7119327}" type="parTrans" cxnId="{3DF487B4-9AB8-9649-9B7A-10DC84FFF245}">
      <dgm:prSet/>
      <dgm:spPr/>
      <dgm:t>
        <a:bodyPr/>
        <a:lstStyle/>
        <a:p>
          <a:endParaRPr lang="en-US"/>
        </a:p>
      </dgm:t>
    </dgm:pt>
    <dgm:pt modelId="{CEEE6D20-66C3-AD4A-B3EA-030AA00A8F94}" type="sibTrans" cxnId="{3DF487B4-9AB8-9649-9B7A-10DC84FFF245}">
      <dgm:prSet/>
      <dgm:spPr/>
      <dgm:t>
        <a:bodyPr/>
        <a:lstStyle/>
        <a:p>
          <a:endParaRPr lang="en-US"/>
        </a:p>
      </dgm:t>
    </dgm:pt>
    <dgm:pt modelId="{445C9D34-57BB-CA4F-A3F7-69C4A9304889}">
      <dgm:prSet/>
      <dgm:spPr/>
      <dgm:t>
        <a:bodyPr/>
        <a:lstStyle/>
        <a:p>
          <a:r>
            <a:rPr lang="es-MX" b="1" dirty="0">
              <a:solidFill>
                <a:schemeClr val="tx1"/>
              </a:solidFill>
            </a:rPr>
            <a:t>.5 Consejer0</a:t>
          </a:r>
          <a:endParaRPr lang="en-US" b="1" dirty="0">
            <a:solidFill>
              <a:schemeClr val="tx1"/>
            </a:solidFill>
          </a:endParaRPr>
        </a:p>
      </dgm:t>
    </dgm:pt>
    <dgm:pt modelId="{10789D38-89EF-E14F-9EFE-D68AC939D0DF}" type="parTrans" cxnId="{731C86B6-B781-1C40-998E-4513FBCD45B3}">
      <dgm:prSet/>
      <dgm:spPr/>
      <dgm:t>
        <a:bodyPr/>
        <a:lstStyle/>
        <a:p>
          <a:endParaRPr lang="en-US"/>
        </a:p>
      </dgm:t>
    </dgm:pt>
    <dgm:pt modelId="{B9F4F5BF-ECC2-F24F-8AE9-15E8C7AF4C1F}" type="sibTrans" cxnId="{731C86B6-B781-1C40-998E-4513FBCD45B3}">
      <dgm:prSet/>
      <dgm:spPr/>
      <dgm:t>
        <a:bodyPr/>
        <a:lstStyle/>
        <a:p>
          <a:endParaRPr lang="en-US"/>
        </a:p>
      </dgm:t>
    </dgm:pt>
    <dgm:pt modelId="{0A4E5398-272E-514B-A5D8-2DDA301146CD}">
      <dgm:prSet/>
      <dgm:spPr/>
      <dgm:t>
        <a:bodyPr/>
        <a:lstStyle/>
        <a:p>
          <a:r>
            <a:rPr lang="en-US" b="1" dirty="0">
              <a:solidFill>
                <a:schemeClr val="tx1"/>
              </a:solidFill>
            </a:rPr>
            <a:t>Librarian</a:t>
          </a:r>
        </a:p>
      </dgm:t>
    </dgm:pt>
    <dgm:pt modelId="{571A971B-4BD4-DF42-85A7-F76816EE35D3}" type="parTrans" cxnId="{47011D31-D4A7-DD46-A6B1-9964383BDF03}">
      <dgm:prSet/>
      <dgm:spPr/>
      <dgm:t>
        <a:bodyPr/>
        <a:lstStyle/>
        <a:p>
          <a:endParaRPr lang="en-US"/>
        </a:p>
      </dgm:t>
    </dgm:pt>
    <dgm:pt modelId="{308E3AB4-E66B-B14F-9817-5FB4286B5A12}" type="sibTrans" cxnId="{47011D31-D4A7-DD46-A6B1-9964383BDF03}">
      <dgm:prSet/>
      <dgm:spPr/>
      <dgm:t>
        <a:bodyPr/>
        <a:lstStyle/>
        <a:p>
          <a:endParaRPr lang="en-US"/>
        </a:p>
      </dgm:t>
    </dgm:pt>
    <dgm:pt modelId="{1D4372A5-F3D4-034D-AFB5-56E038E8B339}">
      <dgm:prSet/>
      <dgm:spPr/>
      <dgm:t>
        <a:bodyPr/>
        <a:lstStyle/>
        <a:p>
          <a:r>
            <a:rPr lang="en-US" b="1" dirty="0">
              <a:solidFill>
                <a:schemeClr val="tx1"/>
              </a:solidFill>
            </a:rPr>
            <a:t>Computer teacher</a:t>
          </a:r>
        </a:p>
      </dgm:t>
    </dgm:pt>
    <dgm:pt modelId="{212594EA-05CB-BE48-B7E1-A82C15CEB36D}" type="parTrans" cxnId="{BA4201E0-F180-6649-AC66-8B64D79AC382}">
      <dgm:prSet/>
      <dgm:spPr/>
      <dgm:t>
        <a:bodyPr/>
        <a:lstStyle/>
        <a:p>
          <a:endParaRPr lang="en-US"/>
        </a:p>
      </dgm:t>
    </dgm:pt>
    <dgm:pt modelId="{3D45537B-3B01-124D-9562-3FF06F33A867}" type="sibTrans" cxnId="{BA4201E0-F180-6649-AC66-8B64D79AC382}">
      <dgm:prSet/>
      <dgm:spPr/>
      <dgm:t>
        <a:bodyPr/>
        <a:lstStyle/>
        <a:p>
          <a:endParaRPr lang="en-US"/>
        </a:p>
      </dgm:t>
    </dgm:pt>
    <dgm:pt modelId="{612045A4-56F7-2F43-B6D6-156B5D9DCB1F}">
      <dgm:prSet/>
      <dgm:spPr/>
      <dgm:t>
        <a:bodyPr/>
        <a:lstStyle/>
        <a:p>
          <a:r>
            <a:rPr lang="en-US" b="1" dirty="0">
              <a:solidFill>
                <a:schemeClr val="tx1"/>
              </a:solidFill>
            </a:rPr>
            <a:t>Maestra de </a:t>
          </a:r>
          <a:r>
            <a:rPr lang="en-US" b="1" dirty="0" err="1">
              <a:solidFill>
                <a:schemeClr val="tx1"/>
              </a:solidFill>
            </a:rPr>
            <a:t>computadores</a:t>
          </a:r>
          <a:endParaRPr lang="en-US" b="1" dirty="0">
            <a:solidFill>
              <a:schemeClr val="tx1"/>
            </a:solidFill>
          </a:endParaRPr>
        </a:p>
      </dgm:t>
    </dgm:pt>
    <dgm:pt modelId="{2D33248E-6218-6D4C-9B5D-0E393B04AC2A}" type="parTrans" cxnId="{50B75CD4-EDA5-8244-BCE9-A1D0563FC016}">
      <dgm:prSet/>
      <dgm:spPr/>
      <dgm:t>
        <a:bodyPr/>
        <a:lstStyle/>
        <a:p>
          <a:endParaRPr lang="en-US"/>
        </a:p>
      </dgm:t>
    </dgm:pt>
    <dgm:pt modelId="{2B9BD9DA-4FD9-9144-B766-863D50A44CE3}" type="sibTrans" cxnId="{50B75CD4-EDA5-8244-BCE9-A1D0563FC016}">
      <dgm:prSet/>
      <dgm:spPr/>
      <dgm:t>
        <a:bodyPr/>
        <a:lstStyle/>
        <a:p>
          <a:endParaRPr lang="en-US"/>
        </a:p>
      </dgm:t>
    </dgm:pt>
    <dgm:pt modelId="{C6DE3642-BAC0-B14E-B3A8-043A5D500706}">
      <dgm:prSet/>
      <dgm:spPr/>
      <dgm:t>
        <a:bodyPr/>
        <a:lstStyle/>
        <a:p>
          <a:r>
            <a:rPr lang="en-US" b="1" dirty="0" err="1">
              <a:solidFill>
                <a:schemeClr val="tx1"/>
              </a:solidFill>
            </a:rPr>
            <a:t>Bibliotecaria</a:t>
          </a:r>
          <a:endParaRPr lang="en-US" b="1" dirty="0">
            <a:solidFill>
              <a:schemeClr val="tx1"/>
            </a:solidFill>
          </a:endParaRPr>
        </a:p>
      </dgm:t>
    </dgm:pt>
    <dgm:pt modelId="{9736AFC8-710B-D845-BB07-420842E3C44C}" type="parTrans" cxnId="{8310AD68-D674-1C43-8715-667137CE0D2F}">
      <dgm:prSet/>
      <dgm:spPr/>
      <dgm:t>
        <a:bodyPr/>
        <a:lstStyle/>
        <a:p>
          <a:endParaRPr lang="en-US"/>
        </a:p>
      </dgm:t>
    </dgm:pt>
    <dgm:pt modelId="{A991B1BC-72F3-9C40-B41C-ED1CD2F6DBCC}" type="sibTrans" cxnId="{8310AD68-D674-1C43-8715-667137CE0D2F}">
      <dgm:prSet/>
      <dgm:spPr/>
      <dgm:t>
        <a:bodyPr/>
        <a:lstStyle/>
        <a:p>
          <a:endParaRPr lang="en-US"/>
        </a:p>
      </dgm:t>
    </dgm:pt>
    <dgm:pt modelId="{4CFAFA02-35AC-154D-9D09-198765F6AB0A}">
      <dgm:prSet/>
      <dgm:spPr/>
      <dgm:t>
        <a:bodyPr/>
        <a:lstStyle/>
        <a:p>
          <a:r>
            <a:rPr lang="en-US" b="1" dirty="0" err="1">
              <a:solidFill>
                <a:schemeClr val="tx1"/>
              </a:solidFill>
            </a:rPr>
            <a:t>Suministros</a:t>
          </a:r>
          <a:endParaRPr lang="en-US" b="1" dirty="0">
            <a:solidFill>
              <a:schemeClr val="tx1"/>
            </a:solidFill>
          </a:endParaRPr>
        </a:p>
      </dgm:t>
    </dgm:pt>
    <dgm:pt modelId="{2BF0F301-A5C6-2C48-A64E-2B97B56404A4}" type="parTrans" cxnId="{DE710BFD-6C96-0F4E-B9B4-22E11DE128D4}">
      <dgm:prSet/>
      <dgm:spPr/>
      <dgm:t>
        <a:bodyPr/>
        <a:lstStyle/>
        <a:p>
          <a:endParaRPr lang="en-US"/>
        </a:p>
      </dgm:t>
    </dgm:pt>
    <dgm:pt modelId="{6B96E407-E3D8-1D45-851B-6C79D5C7A114}" type="sibTrans" cxnId="{DE710BFD-6C96-0F4E-B9B4-22E11DE128D4}">
      <dgm:prSet/>
      <dgm:spPr/>
      <dgm:t>
        <a:bodyPr/>
        <a:lstStyle/>
        <a:p>
          <a:endParaRPr lang="en-US"/>
        </a:p>
      </dgm:t>
    </dgm:pt>
    <dgm:pt modelId="{AEC81E35-FFCC-7247-8282-674ACDE0A760}">
      <dgm:prSet/>
      <dgm:spPr/>
      <dgm:t>
        <a:bodyPr/>
        <a:lstStyle/>
        <a:p>
          <a:r>
            <a:rPr lang="en-US" b="1" dirty="0">
              <a:solidFill>
                <a:schemeClr val="tx1"/>
              </a:solidFill>
            </a:rPr>
            <a:t>Supplies</a:t>
          </a:r>
        </a:p>
      </dgm:t>
    </dgm:pt>
    <dgm:pt modelId="{72955DB6-8E98-A44C-9907-0740B22E42B3}" type="parTrans" cxnId="{5832BE5B-BCAD-B444-8DE7-531963F93E0E}">
      <dgm:prSet/>
      <dgm:spPr/>
      <dgm:t>
        <a:bodyPr/>
        <a:lstStyle/>
        <a:p>
          <a:endParaRPr lang="en-US"/>
        </a:p>
      </dgm:t>
    </dgm:pt>
    <dgm:pt modelId="{13CA3DD2-6DB1-E145-B469-D79429613C26}" type="sibTrans" cxnId="{5832BE5B-BCAD-B444-8DE7-531963F93E0E}">
      <dgm:prSet/>
      <dgm:spPr/>
      <dgm:t>
        <a:bodyPr/>
        <a:lstStyle/>
        <a:p>
          <a:endParaRPr lang="en-US"/>
        </a:p>
      </dgm:t>
    </dgm:pt>
    <dgm:pt modelId="{57B05C82-39C4-4299-9C6A-B3DEFF64AD33}" type="pres">
      <dgm:prSet presAssocID="{3A1A69E2-B132-A94F-AEA5-7E88303A11DF}" presName="diagram" presStyleCnt="0">
        <dgm:presLayoutVars>
          <dgm:dir/>
          <dgm:resizeHandles val="exact"/>
        </dgm:presLayoutVars>
      </dgm:prSet>
      <dgm:spPr/>
    </dgm:pt>
    <dgm:pt modelId="{69D5A50B-8209-4AB3-A69F-74CA615E9D5B}" type="pres">
      <dgm:prSet presAssocID="{43960297-19D8-8140-B644-FD5953C42082}" presName="arrow" presStyleLbl="node1" presStyleIdx="0" presStyleCnt="2">
        <dgm:presLayoutVars>
          <dgm:bulletEnabled val="1"/>
        </dgm:presLayoutVars>
      </dgm:prSet>
      <dgm:spPr/>
    </dgm:pt>
    <dgm:pt modelId="{509C01C0-2911-49CB-9CAB-47B1FCF0B270}" type="pres">
      <dgm:prSet presAssocID="{082E1778-28F5-B343-A9AC-58867C825837}" presName="arrow" presStyleLbl="node1" presStyleIdx="1" presStyleCnt="2">
        <dgm:presLayoutVars>
          <dgm:bulletEnabled val="1"/>
        </dgm:presLayoutVars>
      </dgm:prSet>
      <dgm:spPr/>
    </dgm:pt>
  </dgm:ptLst>
  <dgm:cxnLst>
    <dgm:cxn modelId="{FE2F080A-C9F1-4243-8552-CECE7E3A8273}" srcId="{D6ED6C60-3089-1943-A151-DB97EBA0F404}" destId="{FA19F186-EB11-944B-8948-738507E9A998}" srcOrd="1" destOrd="0" parTransId="{30B44BCE-1FB4-C34C-BC5C-5BFF3C6CC7B6}" sibTransId="{FCC819C4-A7D7-E24B-9F54-DE6EDDB31235}"/>
    <dgm:cxn modelId="{D93DA91D-97D1-4B71-802B-9DCCDB1845D5}" type="presOf" srcId="{3A1A69E2-B132-A94F-AEA5-7E88303A11DF}" destId="{57B05C82-39C4-4299-9C6A-B3DEFF64AD33}" srcOrd="0" destOrd="0" presId="urn:microsoft.com/office/officeart/2005/8/layout/arrow5"/>
    <dgm:cxn modelId="{B4D9FD21-39FD-3349-A630-9FB9ABF0475C}" srcId="{D6ED6C60-3089-1943-A151-DB97EBA0F404}" destId="{9AE460D6-35BB-484D-B52B-81796B789275}" srcOrd="0" destOrd="0" parTransId="{A4CF154F-90C6-0E41-9A99-B4A6AF43160D}" sibTransId="{2C4E9B74-2B28-CE41-B528-EF5D8BE707FD}"/>
    <dgm:cxn modelId="{58D82F2C-525C-4C04-9679-82633D721D6F}" type="presOf" srcId="{43960297-19D8-8140-B644-FD5953C42082}" destId="{69D5A50B-8209-4AB3-A69F-74CA615E9D5B}" srcOrd="0" destOrd="0" presId="urn:microsoft.com/office/officeart/2005/8/layout/arrow5"/>
    <dgm:cxn modelId="{E679272E-91DC-8E43-96E9-ACF3A37347B5}" type="presOf" srcId="{1D4372A5-F3D4-034D-AFB5-56E038E8B339}" destId="{69D5A50B-8209-4AB3-A69F-74CA615E9D5B}" srcOrd="0" destOrd="6" presId="urn:microsoft.com/office/officeart/2005/8/layout/arrow5"/>
    <dgm:cxn modelId="{F71B9730-F269-AB45-9A97-FC6B8A7A5F8B}" srcId="{3A1A69E2-B132-A94F-AEA5-7E88303A11DF}" destId="{43960297-19D8-8140-B644-FD5953C42082}" srcOrd="0" destOrd="0" parTransId="{325290D7-10EC-0546-A672-9EE5B4AC3CAE}" sibTransId="{9DD2CAFA-F458-BE45-8B59-080AA1EF29ED}"/>
    <dgm:cxn modelId="{47011D31-D4A7-DD46-A6B1-9964383BDF03}" srcId="{D6ED6C60-3089-1943-A151-DB97EBA0F404}" destId="{0A4E5398-272E-514B-A5D8-2DDA301146CD}" srcOrd="2" destOrd="0" parTransId="{571A971B-4BD4-DF42-85A7-F76816EE35D3}" sibTransId="{308E3AB4-E66B-B14F-9817-5FB4286B5A12}"/>
    <dgm:cxn modelId="{AA1B2638-A77B-44C7-8570-2D728011D877}" type="presOf" srcId="{D6ED6C60-3089-1943-A151-DB97EBA0F404}" destId="{69D5A50B-8209-4AB3-A69F-74CA615E9D5B}" srcOrd="0" destOrd="2" presId="urn:microsoft.com/office/officeart/2005/8/layout/arrow5"/>
    <dgm:cxn modelId="{37312239-1CB5-694D-AF0D-C495F0320231}" srcId="{082E1778-28F5-B343-A9AC-58867C825837}" destId="{36FF3C24-5F3A-3046-B90B-B6D177DEB10E}" srcOrd="1" destOrd="0" parTransId="{E174CC8E-82AB-7F43-BD44-B20173415CBA}" sibTransId="{E59DEDDC-9F5A-8A48-9724-065E890536BE}"/>
    <dgm:cxn modelId="{F377713A-AF27-9744-8498-1B4987CBC2E6}" type="presOf" srcId="{C6DE3642-BAC0-B14E-B3A8-043A5D500706}" destId="{509C01C0-2911-49CB-9CAB-47B1FCF0B270}" srcOrd="0" destOrd="5" presId="urn:microsoft.com/office/officeart/2005/8/layout/arrow5"/>
    <dgm:cxn modelId="{956FB63D-0DCC-42D3-98B8-BB18999BD713}" type="presOf" srcId="{D43E308E-84D5-9840-A448-7242667E84D5}" destId="{69D5A50B-8209-4AB3-A69F-74CA615E9D5B}" srcOrd="0" destOrd="1" presId="urn:microsoft.com/office/officeart/2005/8/layout/arrow5"/>
    <dgm:cxn modelId="{4DF92549-316A-CF41-93C5-3B5AB1DB43DD}" srcId="{43960297-19D8-8140-B644-FD5953C42082}" destId="{D6ED6C60-3089-1943-A151-DB97EBA0F404}" srcOrd="1" destOrd="0" parTransId="{66AA192A-9F8F-B941-BD86-D656302D4E88}" sibTransId="{0B600337-E940-FC45-95C4-83EBBEF55C22}"/>
    <dgm:cxn modelId="{B3FAD557-6401-4842-BC2D-8C3BB6CBFE4E}" type="presOf" srcId="{36FF3C24-5F3A-3046-B90B-B6D177DEB10E}" destId="{509C01C0-2911-49CB-9CAB-47B1FCF0B270}" srcOrd="0" destOrd="2" presId="urn:microsoft.com/office/officeart/2005/8/layout/arrow5"/>
    <dgm:cxn modelId="{717C4559-FEE0-4300-8438-E370FD84AEDA}" type="presOf" srcId="{445C9D34-57BB-CA4F-A3F7-69C4A9304889}" destId="{509C01C0-2911-49CB-9CAB-47B1FCF0B270}" srcOrd="0" destOrd="4" presId="urn:microsoft.com/office/officeart/2005/8/layout/arrow5"/>
    <dgm:cxn modelId="{5832BE5B-BCAD-B444-8DE7-531963F93E0E}" srcId="{D6ED6C60-3089-1943-A151-DB97EBA0F404}" destId="{AEC81E35-FFCC-7247-8282-674ACDE0A760}" srcOrd="4" destOrd="0" parTransId="{72955DB6-8E98-A44C-9907-0740B22E42B3}" sibTransId="{13CA3DD2-6DB1-E145-B469-D79429613C26}"/>
    <dgm:cxn modelId="{AED4685C-496B-8840-89F6-3106F759F6F4}" srcId="{082E1778-28F5-B343-A9AC-58867C825837}" destId="{61F5BB60-CCEB-9B41-AC27-FEE6F2116552}" srcOrd="0" destOrd="0" parTransId="{EB2EF200-9875-1F40-ADAB-1B250E1DDB5D}" sibTransId="{28A8C4F1-A97F-8C47-A6AF-62C1618378F5}"/>
    <dgm:cxn modelId="{8373ED66-572D-6D4B-AD38-78D3A74F0D38}" type="presOf" srcId="{612045A4-56F7-2F43-B6D6-156B5D9DCB1F}" destId="{509C01C0-2911-49CB-9CAB-47B1FCF0B270}" srcOrd="0" destOrd="6" presId="urn:microsoft.com/office/officeart/2005/8/layout/arrow5"/>
    <dgm:cxn modelId="{8310AD68-D674-1C43-8715-667137CE0D2F}" srcId="{36FF3C24-5F3A-3046-B90B-B6D177DEB10E}" destId="{C6DE3642-BAC0-B14E-B3A8-043A5D500706}" srcOrd="2" destOrd="0" parTransId="{9736AFC8-710B-D845-BB07-420842E3C44C}" sibTransId="{A991B1BC-72F3-9C40-B41C-ED1CD2F6DBCC}"/>
    <dgm:cxn modelId="{84E3E076-CB4F-4C4A-80CA-6FD43248E7B3}" type="presOf" srcId="{61F5BB60-CCEB-9B41-AC27-FEE6F2116552}" destId="{509C01C0-2911-49CB-9CAB-47B1FCF0B270}" srcOrd="0" destOrd="1" presId="urn:microsoft.com/office/officeart/2005/8/layout/arrow5"/>
    <dgm:cxn modelId="{3F9B1077-FB02-D240-927C-756C7A0E88C8}" type="presOf" srcId="{0A4E5398-272E-514B-A5D8-2DDA301146CD}" destId="{69D5A50B-8209-4AB3-A69F-74CA615E9D5B}" srcOrd="0" destOrd="5" presId="urn:microsoft.com/office/officeart/2005/8/layout/arrow5"/>
    <dgm:cxn modelId="{2FDBD379-2426-6D4A-89EB-5859307FAC6A}" srcId="{3A1A69E2-B132-A94F-AEA5-7E88303A11DF}" destId="{082E1778-28F5-B343-A9AC-58867C825837}" srcOrd="1" destOrd="0" parTransId="{65093078-7373-0843-9C04-4DA29B971E3A}" sibTransId="{F6C39F37-E80A-A349-BD01-E49A6A4E4257}"/>
    <dgm:cxn modelId="{DADC5B99-B76C-B34E-804C-2CB060353501}" type="presOf" srcId="{4CFAFA02-35AC-154D-9D09-198765F6AB0A}" destId="{509C01C0-2911-49CB-9CAB-47B1FCF0B270}" srcOrd="0" destOrd="7" presId="urn:microsoft.com/office/officeart/2005/8/layout/arrow5"/>
    <dgm:cxn modelId="{3DF487B4-9AB8-9649-9B7A-10DC84FFF245}" srcId="{36FF3C24-5F3A-3046-B90B-B6D177DEB10E}" destId="{53D66BE5-BC26-C44F-8E6C-3621D1AA25BB}" srcOrd="0" destOrd="0" parTransId="{34D4809A-F9EF-6940-8700-A640B7119327}" sibTransId="{CEEE6D20-66C3-AD4A-B3EA-030AA00A8F94}"/>
    <dgm:cxn modelId="{731C86B6-B781-1C40-998E-4513FBCD45B3}" srcId="{36FF3C24-5F3A-3046-B90B-B6D177DEB10E}" destId="{445C9D34-57BB-CA4F-A3F7-69C4A9304889}" srcOrd="1" destOrd="0" parTransId="{10789D38-89EF-E14F-9EFE-D68AC939D0DF}" sibTransId="{B9F4F5BF-ECC2-F24F-8AE9-15E8C7AF4C1F}"/>
    <dgm:cxn modelId="{9FF3EAC0-B8BA-FC4D-ACB2-E9315A5DAE79}" srcId="{43960297-19D8-8140-B644-FD5953C42082}" destId="{D43E308E-84D5-9840-A448-7242667E84D5}" srcOrd="0" destOrd="0" parTransId="{9BBB2A84-CE28-B540-8817-4FB0B541A23B}" sibTransId="{EC97FCBC-60B6-8B4D-95B2-E2867C2448A2}"/>
    <dgm:cxn modelId="{8B502AC9-E34A-4B75-BDE0-5A857E4510D1}" type="presOf" srcId="{FA19F186-EB11-944B-8948-738507E9A998}" destId="{69D5A50B-8209-4AB3-A69F-74CA615E9D5B}" srcOrd="0" destOrd="4" presId="urn:microsoft.com/office/officeart/2005/8/layout/arrow5"/>
    <dgm:cxn modelId="{6A49E4CF-B762-4618-8660-719DF206AE95}" type="presOf" srcId="{53D66BE5-BC26-C44F-8E6C-3621D1AA25BB}" destId="{509C01C0-2911-49CB-9CAB-47B1FCF0B270}" srcOrd="0" destOrd="3" presId="urn:microsoft.com/office/officeart/2005/8/layout/arrow5"/>
    <dgm:cxn modelId="{50B75CD4-EDA5-8244-BCE9-A1D0563FC016}" srcId="{36FF3C24-5F3A-3046-B90B-B6D177DEB10E}" destId="{612045A4-56F7-2F43-B6D6-156B5D9DCB1F}" srcOrd="3" destOrd="0" parTransId="{2D33248E-6218-6D4C-9B5D-0E393B04AC2A}" sibTransId="{2B9BD9DA-4FD9-9144-B766-863D50A44CE3}"/>
    <dgm:cxn modelId="{BA4201E0-F180-6649-AC66-8B64D79AC382}" srcId="{D6ED6C60-3089-1943-A151-DB97EBA0F404}" destId="{1D4372A5-F3D4-034D-AFB5-56E038E8B339}" srcOrd="3" destOrd="0" parTransId="{212594EA-05CB-BE48-B7E1-A82C15CEB36D}" sibTransId="{3D45537B-3B01-124D-9562-3FF06F33A867}"/>
    <dgm:cxn modelId="{A6430BE5-AF90-45AD-82BE-93AAB97F3B09}" type="presOf" srcId="{9AE460D6-35BB-484D-B52B-81796B789275}" destId="{69D5A50B-8209-4AB3-A69F-74CA615E9D5B}" srcOrd="0" destOrd="3" presId="urn:microsoft.com/office/officeart/2005/8/layout/arrow5"/>
    <dgm:cxn modelId="{DE710BFD-6C96-0F4E-B9B4-22E11DE128D4}" srcId="{36FF3C24-5F3A-3046-B90B-B6D177DEB10E}" destId="{4CFAFA02-35AC-154D-9D09-198765F6AB0A}" srcOrd="4" destOrd="0" parTransId="{2BF0F301-A5C6-2C48-A64E-2B97B56404A4}" sibTransId="{6B96E407-E3D8-1D45-851B-6C79D5C7A114}"/>
    <dgm:cxn modelId="{0AE641FD-7021-8C46-8FD7-6141A7FCA7A1}" type="presOf" srcId="{AEC81E35-FFCC-7247-8282-674ACDE0A760}" destId="{69D5A50B-8209-4AB3-A69F-74CA615E9D5B}" srcOrd="0" destOrd="7" presId="urn:microsoft.com/office/officeart/2005/8/layout/arrow5"/>
    <dgm:cxn modelId="{53EAB4FE-C919-4F00-B1B5-66126104A476}" type="presOf" srcId="{082E1778-28F5-B343-A9AC-58867C825837}" destId="{509C01C0-2911-49CB-9CAB-47B1FCF0B270}" srcOrd="0" destOrd="0" presId="urn:microsoft.com/office/officeart/2005/8/layout/arrow5"/>
    <dgm:cxn modelId="{825F31FD-3D31-4FAD-8920-2FE392BD2CAC}" type="presParOf" srcId="{57B05C82-39C4-4299-9C6A-B3DEFF64AD33}" destId="{69D5A50B-8209-4AB3-A69F-74CA615E9D5B}" srcOrd="0" destOrd="0" presId="urn:microsoft.com/office/officeart/2005/8/layout/arrow5"/>
    <dgm:cxn modelId="{510C0976-2575-4F63-BB76-CD84D2544E38}" type="presParOf" srcId="{57B05C82-39C4-4299-9C6A-B3DEFF64AD33}" destId="{509C01C0-2911-49CB-9CAB-47B1FCF0B270}"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C27781-E502-4720-B2D7-E754F229790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F68B35F7-C72A-42C2-B120-243AA47A5C0C}">
      <dgm:prSet/>
      <dgm:spPr/>
      <dgm:t>
        <a:bodyPr/>
        <a:lstStyle/>
        <a:p>
          <a:pPr rtl="0"/>
          <a:r>
            <a:rPr lang="en-US"/>
            <a:t>Governing Practices </a:t>
          </a:r>
        </a:p>
      </dgm:t>
    </dgm:pt>
    <dgm:pt modelId="{8491E18B-1507-4FA2-B290-AF58D7CABB4F}" type="parTrans" cxnId="{D10D9869-1ADF-48EC-B570-C71194B37F4F}">
      <dgm:prSet/>
      <dgm:spPr/>
      <dgm:t>
        <a:bodyPr/>
        <a:lstStyle/>
        <a:p>
          <a:endParaRPr lang="en-US"/>
        </a:p>
      </dgm:t>
    </dgm:pt>
    <dgm:pt modelId="{368D4442-0C8D-4EC9-B501-1ACF64F3620D}" type="sibTrans" cxnId="{D10D9869-1ADF-48EC-B570-C71194B37F4F}">
      <dgm:prSet/>
      <dgm:spPr/>
      <dgm:t>
        <a:bodyPr/>
        <a:lstStyle/>
        <a:p>
          <a:endParaRPr lang="en-US"/>
        </a:p>
      </dgm:t>
    </dgm:pt>
    <dgm:pt modelId="{FA261E93-70E1-4633-AD4F-ACED116D8D16}">
      <dgm:prSet/>
      <dgm:spPr/>
      <dgm:t>
        <a:bodyPr/>
        <a:lstStyle/>
        <a:p>
          <a:pPr rtl="0"/>
          <a:r>
            <a:rPr lang="en-US"/>
            <a:t>Welcoming all families. </a:t>
          </a:r>
        </a:p>
      </dgm:t>
    </dgm:pt>
    <dgm:pt modelId="{8203C895-78B2-49E2-B57B-7EE842D9D30D}" type="parTrans" cxnId="{9A2F7B47-7B33-448A-A631-EFE1379DA11D}">
      <dgm:prSet/>
      <dgm:spPr/>
      <dgm:t>
        <a:bodyPr/>
        <a:lstStyle/>
        <a:p>
          <a:endParaRPr lang="en-US"/>
        </a:p>
      </dgm:t>
    </dgm:pt>
    <dgm:pt modelId="{E80D8D7C-EE1F-4294-9FA3-2E1F7BFAEE27}" type="sibTrans" cxnId="{9A2F7B47-7B33-448A-A631-EFE1379DA11D}">
      <dgm:prSet/>
      <dgm:spPr/>
      <dgm:t>
        <a:bodyPr/>
        <a:lstStyle/>
        <a:p>
          <a:endParaRPr lang="en-US"/>
        </a:p>
      </dgm:t>
    </dgm:pt>
    <dgm:pt modelId="{DEBDA938-F4BD-40FA-9375-CE8808C4E5B1}">
      <dgm:prSet/>
      <dgm:spPr/>
      <dgm:t>
        <a:bodyPr/>
        <a:lstStyle/>
        <a:p>
          <a:pPr rtl="0"/>
          <a:r>
            <a:rPr lang="en-US" dirty="0"/>
            <a:t>Communicating effectively.  </a:t>
          </a:r>
        </a:p>
      </dgm:t>
    </dgm:pt>
    <dgm:pt modelId="{8FAD8255-3F2E-424F-B219-ACCC3AB2970C}" type="parTrans" cxnId="{5A029F59-F03C-49AD-A757-D1E0754C9335}">
      <dgm:prSet/>
      <dgm:spPr/>
      <dgm:t>
        <a:bodyPr/>
        <a:lstStyle/>
        <a:p>
          <a:endParaRPr lang="en-US"/>
        </a:p>
      </dgm:t>
    </dgm:pt>
    <dgm:pt modelId="{1A425075-874A-40D0-B141-495EFD746B7B}" type="sibTrans" cxnId="{5A029F59-F03C-49AD-A757-D1E0754C9335}">
      <dgm:prSet/>
      <dgm:spPr/>
      <dgm:t>
        <a:bodyPr/>
        <a:lstStyle/>
        <a:p>
          <a:endParaRPr lang="en-US"/>
        </a:p>
      </dgm:t>
    </dgm:pt>
    <dgm:pt modelId="{D9A96ACF-3D14-4BE1-A099-E0C20F7D152A}">
      <dgm:prSet/>
      <dgm:spPr/>
      <dgm:t>
        <a:bodyPr/>
        <a:lstStyle/>
        <a:p>
          <a:pPr rtl="0"/>
          <a:r>
            <a:rPr lang="en-US"/>
            <a:t>Supporting student well-being and academic success. </a:t>
          </a:r>
        </a:p>
      </dgm:t>
    </dgm:pt>
    <dgm:pt modelId="{32885D45-CC3A-4B82-9488-3F8A82FBEDC8}" type="parTrans" cxnId="{56E26359-8E04-4087-B6CB-E04C506A4F86}">
      <dgm:prSet/>
      <dgm:spPr/>
      <dgm:t>
        <a:bodyPr/>
        <a:lstStyle/>
        <a:p>
          <a:endParaRPr lang="en-US"/>
        </a:p>
      </dgm:t>
    </dgm:pt>
    <dgm:pt modelId="{74B49894-6AB6-431F-ABC0-95412CBAB204}" type="sibTrans" cxnId="{56E26359-8E04-4087-B6CB-E04C506A4F86}">
      <dgm:prSet/>
      <dgm:spPr/>
      <dgm:t>
        <a:bodyPr/>
        <a:lstStyle/>
        <a:p>
          <a:endParaRPr lang="en-US"/>
        </a:p>
      </dgm:t>
    </dgm:pt>
    <dgm:pt modelId="{081B9FF7-EB16-49B5-B852-04AD45168C14}">
      <dgm:prSet/>
      <dgm:spPr/>
      <dgm:t>
        <a:bodyPr/>
        <a:lstStyle/>
        <a:p>
          <a:pPr rtl="0"/>
          <a:r>
            <a:rPr lang="en-US"/>
            <a:t>Speaking up for every child.  </a:t>
          </a:r>
        </a:p>
      </dgm:t>
    </dgm:pt>
    <dgm:pt modelId="{1B6232D3-C241-4A13-9D81-FCF9A734250A}" type="parTrans" cxnId="{AF380D74-7F8C-49D1-9B2B-EF0564620C68}">
      <dgm:prSet/>
      <dgm:spPr/>
      <dgm:t>
        <a:bodyPr/>
        <a:lstStyle/>
        <a:p>
          <a:endParaRPr lang="en-US"/>
        </a:p>
      </dgm:t>
    </dgm:pt>
    <dgm:pt modelId="{D8D9C429-B60F-41E4-8FD9-187DCD1CC0DC}" type="sibTrans" cxnId="{AF380D74-7F8C-49D1-9B2B-EF0564620C68}">
      <dgm:prSet/>
      <dgm:spPr/>
      <dgm:t>
        <a:bodyPr/>
        <a:lstStyle/>
        <a:p>
          <a:endParaRPr lang="en-US"/>
        </a:p>
      </dgm:t>
    </dgm:pt>
    <dgm:pt modelId="{5B9AA5AD-53AE-4BCF-A681-844064E8A650}">
      <dgm:prSet/>
      <dgm:spPr/>
      <dgm:t>
        <a:bodyPr/>
        <a:lstStyle/>
        <a:p>
          <a:pPr rtl="0"/>
          <a:r>
            <a:rPr lang="en-US"/>
            <a:t>Sharing power. </a:t>
          </a:r>
        </a:p>
      </dgm:t>
    </dgm:pt>
    <dgm:pt modelId="{8113BAB0-4341-4C1A-8012-973118ED8551}" type="parTrans" cxnId="{65AE0D2A-0B01-417F-A4BA-8DBFC4F38052}">
      <dgm:prSet/>
      <dgm:spPr/>
      <dgm:t>
        <a:bodyPr/>
        <a:lstStyle/>
        <a:p>
          <a:endParaRPr lang="en-US"/>
        </a:p>
      </dgm:t>
    </dgm:pt>
    <dgm:pt modelId="{3CD80DA9-EDFF-4896-B8E9-8512C0746C9E}" type="sibTrans" cxnId="{65AE0D2A-0B01-417F-A4BA-8DBFC4F38052}">
      <dgm:prSet/>
      <dgm:spPr/>
      <dgm:t>
        <a:bodyPr/>
        <a:lstStyle/>
        <a:p>
          <a:endParaRPr lang="en-US"/>
        </a:p>
      </dgm:t>
    </dgm:pt>
    <dgm:pt modelId="{7B0E1DE6-37DE-43E5-B27C-27DBA1C460B8}">
      <dgm:prSet/>
      <dgm:spPr/>
      <dgm:t>
        <a:bodyPr/>
        <a:lstStyle/>
        <a:p>
          <a:pPr rtl="0"/>
          <a:r>
            <a:rPr lang="en-US"/>
            <a:t>Collaborating with community. </a:t>
          </a:r>
        </a:p>
      </dgm:t>
    </dgm:pt>
    <dgm:pt modelId="{AC2DD58E-CADD-4C4F-B0AC-CE9451B90034}" type="parTrans" cxnId="{55FFA838-8CFB-44B4-8742-0C9998F4F571}">
      <dgm:prSet/>
      <dgm:spPr/>
      <dgm:t>
        <a:bodyPr/>
        <a:lstStyle/>
        <a:p>
          <a:endParaRPr lang="en-US"/>
        </a:p>
      </dgm:t>
    </dgm:pt>
    <dgm:pt modelId="{903BBE9D-D566-4AF2-86EC-B0B98C04AB6D}" type="sibTrans" cxnId="{55FFA838-8CFB-44B4-8742-0C9998F4F571}">
      <dgm:prSet/>
      <dgm:spPr/>
      <dgm:t>
        <a:bodyPr/>
        <a:lstStyle/>
        <a:p>
          <a:endParaRPr lang="en-US"/>
        </a:p>
      </dgm:t>
    </dgm:pt>
    <dgm:pt modelId="{96313381-DD01-4131-8B1B-05AF6EC5228F}">
      <dgm:prSet/>
      <dgm:spPr/>
      <dgm:t>
        <a:bodyPr/>
        <a:lstStyle/>
        <a:p>
          <a:pPr rtl="0"/>
          <a:r>
            <a:rPr lang="en-US"/>
            <a:t>Building the capacity of staff to engage families. </a:t>
          </a:r>
        </a:p>
      </dgm:t>
    </dgm:pt>
    <dgm:pt modelId="{259A6B6A-9698-4A03-B21B-97510D360E54}" type="parTrans" cxnId="{05164222-A8A8-4F6A-AC9A-FCD1F9376C71}">
      <dgm:prSet/>
      <dgm:spPr/>
      <dgm:t>
        <a:bodyPr/>
        <a:lstStyle/>
        <a:p>
          <a:endParaRPr lang="en-US"/>
        </a:p>
      </dgm:t>
    </dgm:pt>
    <dgm:pt modelId="{71DDE6FF-771C-40F6-92D7-1B12055C359D}" type="sibTrans" cxnId="{05164222-A8A8-4F6A-AC9A-FCD1F9376C71}">
      <dgm:prSet/>
      <dgm:spPr/>
      <dgm:t>
        <a:bodyPr/>
        <a:lstStyle/>
        <a:p>
          <a:endParaRPr lang="en-US"/>
        </a:p>
      </dgm:t>
    </dgm:pt>
    <dgm:pt modelId="{EA1F7B12-D90B-47AC-AABA-7EF40FF275F3}" type="pres">
      <dgm:prSet presAssocID="{5FC27781-E502-4720-B2D7-E754F2297907}" presName="Name0" presStyleCnt="0">
        <dgm:presLayoutVars>
          <dgm:dir/>
          <dgm:animLvl val="lvl"/>
          <dgm:resizeHandles val="exact"/>
        </dgm:presLayoutVars>
      </dgm:prSet>
      <dgm:spPr/>
    </dgm:pt>
    <dgm:pt modelId="{649DAA80-E138-48F7-A0C1-2A941F0CB745}" type="pres">
      <dgm:prSet presAssocID="{F68B35F7-C72A-42C2-B120-243AA47A5C0C}" presName="compositeNode" presStyleCnt="0">
        <dgm:presLayoutVars>
          <dgm:bulletEnabled val="1"/>
        </dgm:presLayoutVars>
      </dgm:prSet>
      <dgm:spPr/>
    </dgm:pt>
    <dgm:pt modelId="{E5328C6A-90AE-45F5-8271-30095B48CD0C}" type="pres">
      <dgm:prSet presAssocID="{F68B35F7-C72A-42C2-B120-243AA47A5C0C}" presName="bgRect" presStyleLbl="node1" presStyleIdx="0" presStyleCnt="1" custLinFactNeighborX="-2928" custLinFactNeighborY="19664"/>
      <dgm:spPr/>
    </dgm:pt>
    <dgm:pt modelId="{DD9F1415-8906-472C-A400-5E74CE2FD721}" type="pres">
      <dgm:prSet presAssocID="{F68B35F7-C72A-42C2-B120-243AA47A5C0C}" presName="parentNode" presStyleLbl="node1" presStyleIdx="0" presStyleCnt="1">
        <dgm:presLayoutVars>
          <dgm:chMax val="0"/>
          <dgm:bulletEnabled val="1"/>
        </dgm:presLayoutVars>
      </dgm:prSet>
      <dgm:spPr/>
    </dgm:pt>
    <dgm:pt modelId="{A5F6C3DB-38B8-40A4-841E-A89704F7FE44}" type="pres">
      <dgm:prSet presAssocID="{F68B35F7-C72A-42C2-B120-243AA47A5C0C}" presName="childNode" presStyleLbl="node1" presStyleIdx="0" presStyleCnt="1">
        <dgm:presLayoutVars>
          <dgm:bulletEnabled val="1"/>
        </dgm:presLayoutVars>
      </dgm:prSet>
      <dgm:spPr/>
    </dgm:pt>
  </dgm:ptLst>
  <dgm:cxnLst>
    <dgm:cxn modelId="{AE3DD50E-9D22-438A-8072-5FE3377A5BE0}" type="presOf" srcId="{081B9FF7-EB16-49B5-B852-04AD45168C14}" destId="{A5F6C3DB-38B8-40A4-841E-A89704F7FE44}" srcOrd="0" destOrd="3" presId="urn:microsoft.com/office/officeart/2005/8/layout/hProcess7"/>
    <dgm:cxn modelId="{05164222-A8A8-4F6A-AC9A-FCD1F9376C71}" srcId="{F68B35F7-C72A-42C2-B120-243AA47A5C0C}" destId="{96313381-DD01-4131-8B1B-05AF6EC5228F}" srcOrd="6" destOrd="0" parTransId="{259A6B6A-9698-4A03-B21B-97510D360E54}" sibTransId="{71DDE6FF-771C-40F6-92D7-1B12055C359D}"/>
    <dgm:cxn modelId="{65AE0D2A-0B01-417F-A4BA-8DBFC4F38052}" srcId="{F68B35F7-C72A-42C2-B120-243AA47A5C0C}" destId="{5B9AA5AD-53AE-4BCF-A681-844064E8A650}" srcOrd="4" destOrd="0" parTransId="{8113BAB0-4341-4C1A-8012-973118ED8551}" sibTransId="{3CD80DA9-EDFF-4896-B8E9-8512C0746C9E}"/>
    <dgm:cxn modelId="{72552231-AC9D-4F9A-A80F-9FF0E8EB0E56}" type="presOf" srcId="{F68B35F7-C72A-42C2-B120-243AA47A5C0C}" destId="{E5328C6A-90AE-45F5-8271-30095B48CD0C}" srcOrd="0" destOrd="0" presId="urn:microsoft.com/office/officeart/2005/8/layout/hProcess7"/>
    <dgm:cxn modelId="{BEB53F33-5967-476C-94A8-C1E1C99F6D0E}" type="presOf" srcId="{5FC27781-E502-4720-B2D7-E754F2297907}" destId="{EA1F7B12-D90B-47AC-AABA-7EF40FF275F3}" srcOrd="0" destOrd="0" presId="urn:microsoft.com/office/officeart/2005/8/layout/hProcess7"/>
    <dgm:cxn modelId="{55FFA838-8CFB-44B4-8742-0C9998F4F571}" srcId="{F68B35F7-C72A-42C2-B120-243AA47A5C0C}" destId="{7B0E1DE6-37DE-43E5-B27C-27DBA1C460B8}" srcOrd="5" destOrd="0" parTransId="{AC2DD58E-CADD-4C4F-B0AC-CE9451B90034}" sibTransId="{903BBE9D-D566-4AF2-86EC-B0B98C04AB6D}"/>
    <dgm:cxn modelId="{9A2F7B47-7B33-448A-A631-EFE1379DA11D}" srcId="{F68B35F7-C72A-42C2-B120-243AA47A5C0C}" destId="{FA261E93-70E1-4633-AD4F-ACED116D8D16}" srcOrd="0" destOrd="0" parTransId="{8203C895-78B2-49E2-B57B-7EE842D9D30D}" sibTransId="{E80D8D7C-EE1F-4294-9FA3-2E1F7BFAEE27}"/>
    <dgm:cxn modelId="{56E26359-8E04-4087-B6CB-E04C506A4F86}" srcId="{F68B35F7-C72A-42C2-B120-243AA47A5C0C}" destId="{D9A96ACF-3D14-4BE1-A099-E0C20F7D152A}" srcOrd="2" destOrd="0" parTransId="{32885D45-CC3A-4B82-9488-3F8A82FBEDC8}" sibTransId="{74B49894-6AB6-431F-ABC0-95412CBAB204}"/>
    <dgm:cxn modelId="{5A029F59-F03C-49AD-A757-D1E0754C9335}" srcId="{F68B35F7-C72A-42C2-B120-243AA47A5C0C}" destId="{DEBDA938-F4BD-40FA-9375-CE8808C4E5B1}" srcOrd="1" destOrd="0" parTransId="{8FAD8255-3F2E-424F-B219-ACCC3AB2970C}" sibTransId="{1A425075-874A-40D0-B141-495EFD746B7B}"/>
    <dgm:cxn modelId="{D10D9869-1ADF-48EC-B570-C71194B37F4F}" srcId="{5FC27781-E502-4720-B2D7-E754F2297907}" destId="{F68B35F7-C72A-42C2-B120-243AA47A5C0C}" srcOrd="0" destOrd="0" parTransId="{8491E18B-1507-4FA2-B290-AF58D7CABB4F}" sibTransId="{368D4442-0C8D-4EC9-B501-1ACF64F3620D}"/>
    <dgm:cxn modelId="{AF380D74-7F8C-49D1-9B2B-EF0564620C68}" srcId="{F68B35F7-C72A-42C2-B120-243AA47A5C0C}" destId="{081B9FF7-EB16-49B5-B852-04AD45168C14}" srcOrd="3" destOrd="0" parTransId="{1B6232D3-C241-4A13-9D81-FCF9A734250A}" sibTransId="{D8D9C429-B60F-41E4-8FD9-187DCD1CC0DC}"/>
    <dgm:cxn modelId="{815529A1-A9F2-4725-A0C1-14A2F7C3EBC3}" type="presOf" srcId="{DEBDA938-F4BD-40FA-9375-CE8808C4E5B1}" destId="{A5F6C3DB-38B8-40A4-841E-A89704F7FE44}" srcOrd="0" destOrd="1" presId="urn:microsoft.com/office/officeart/2005/8/layout/hProcess7"/>
    <dgm:cxn modelId="{E80A4AA2-FFA3-4D3D-885E-C60249D60F18}" type="presOf" srcId="{FA261E93-70E1-4633-AD4F-ACED116D8D16}" destId="{A5F6C3DB-38B8-40A4-841E-A89704F7FE44}" srcOrd="0" destOrd="0" presId="urn:microsoft.com/office/officeart/2005/8/layout/hProcess7"/>
    <dgm:cxn modelId="{B18357B2-81CF-4EC7-9001-055B73A376B6}" type="presOf" srcId="{D9A96ACF-3D14-4BE1-A099-E0C20F7D152A}" destId="{A5F6C3DB-38B8-40A4-841E-A89704F7FE44}" srcOrd="0" destOrd="2" presId="urn:microsoft.com/office/officeart/2005/8/layout/hProcess7"/>
    <dgm:cxn modelId="{1CBD32C2-42EC-42C6-9504-A4813148C611}" type="presOf" srcId="{5B9AA5AD-53AE-4BCF-A681-844064E8A650}" destId="{A5F6C3DB-38B8-40A4-841E-A89704F7FE44}" srcOrd="0" destOrd="4" presId="urn:microsoft.com/office/officeart/2005/8/layout/hProcess7"/>
    <dgm:cxn modelId="{E5A809E0-1DE7-4359-B72E-C1583847ED8E}" type="presOf" srcId="{96313381-DD01-4131-8B1B-05AF6EC5228F}" destId="{A5F6C3DB-38B8-40A4-841E-A89704F7FE44}" srcOrd="0" destOrd="6" presId="urn:microsoft.com/office/officeart/2005/8/layout/hProcess7"/>
    <dgm:cxn modelId="{5AA45DE0-DD1C-49C2-AC50-C37B887E806D}" type="presOf" srcId="{F68B35F7-C72A-42C2-B120-243AA47A5C0C}" destId="{DD9F1415-8906-472C-A400-5E74CE2FD721}" srcOrd="1" destOrd="0" presId="urn:microsoft.com/office/officeart/2005/8/layout/hProcess7"/>
    <dgm:cxn modelId="{BB9CA9FC-1B76-4602-BF8D-99AE6663856A}" type="presOf" srcId="{7B0E1DE6-37DE-43E5-B27C-27DBA1C460B8}" destId="{A5F6C3DB-38B8-40A4-841E-A89704F7FE44}" srcOrd="0" destOrd="5" presId="urn:microsoft.com/office/officeart/2005/8/layout/hProcess7"/>
    <dgm:cxn modelId="{B60F96E7-C1E4-4D39-B8A8-852E5B9AAF49}" type="presParOf" srcId="{EA1F7B12-D90B-47AC-AABA-7EF40FF275F3}" destId="{649DAA80-E138-48F7-A0C1-2A941F0CB745}" srcOrd="0" destOrd="0" presId="urn:microsoft.com/office/officeart/2005/8/layout/hProcess7"/>
    <dgm:cxn modelId="{C488B5D2-5C2F-472C-9B04-7C776686FCAD}" type="presParOf" srcId="{649DAA80-E138-48F7-A0C1-2A941F0CB745}" destId="{E5328C6A-90AE-45F5-8271-30095B48CD0C}" srcOrd="0" destOrd="0" presId="urn:microsoft.com/office/officeart/2005/8/layout/hProcess7"/>
    <dgm:cxn modelId="{09735161-0A59-4901-B4EB-FB03638F419F}" type="presParOf" srcId="{649DAA80-E138-48F7-A0C1-2A941F0CB745}" destId="{DD9F1415-8906-472C-A400-5E74CE2FD721}" srcOrd="1" destOrd="0" presId="urn:microsoft.com/office/officeart/2005/8/layout/hProcess7"/>
    <dgm:cxn modelId="{2D94B6CF-E31B-4EAA-8B64-89010B2189DF}" type="presParOf" srcId="{649DAA80-E138-48F7-A0C1-2A941F0CB745}" destId="{A5F6C3DB-38B8-40A4-841E-A89704F7FE4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61A034-9F68-4557-A178-C207DC9A0FA1}"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9D207FD2-813A-4338-943A-BEB638E6738C}">
      <dgm:prSet custT="1"/>
      <dgm:spPr/>
      <dgm:t>
        <a:bodyPr/>
        <a:lstStyle/>
        <a:p>
          <a:pPr rtl="0"/>
          <a:r>
            <a:rPr lang="en-US" sz="2200" b="1"/>
            <a:t>Our school has a written parent and family engagement policy, developed with and approved by parents.</a:t>
          </a:r>
          <a:endParaRPr lang="en-US" sz="2200"/>
        </a:p>
      </dgm:t>
    </dgm:pt>
    <dgm:pt modelId="{C4F29096-9DCF-4E20-B327-C869E1F0F22F}" type="parTrans" cxnId="{7B9B9660-3E4D-41E7-B9D3-7E292E677104}">
      <dgm:prSet/>
      <dgm:spPr/>
      <dgm:t>
        <a:bodyPr/>
        <a:lstStyle/>
        <a:p>
          <a:endParaRPr lang="en-US"/>
        </a:p>
      </dgm:t>
    </dgm:pt>
    <dgm:pt modelId="{CD00BF43-9E61-4839-A0B6-5F81EA705A22}" type="sibTrans" cxnId="{7B9B9660-3E4D-41E7-B9D3-7E292E677104}">
      <dgm:prSet/>
      <dgm:spPr/>
      <dgm:t>
        <a:bodyPr/>
        <a:lstStyle/>
        <a:p>
          <a:endParaRPr lang="en-US"/>
        </a:p>
      </dgm:t>
    </dgm:pt>
    <dgm:pt modelId="{FC815B87-AAEC-434F-8031-B601D3D17F52}">
      <dgm:prSet custT="1"/>
      <dgm:spPr>
        <a:solidFill>
          <a:schemeClr val="accent2">
            <a:lumMod val="75000"/>
          </a:schemeClr>
        </a:solidFill>
      </dgm:spPr>
      <dgm:t>
        <a:bodyPr/>
        <a:lstStyle/>
        <a:p>
          <a:pPr rtl="0"/>
          <a:r>
            <a:rPr lang="en-US" sz="2400" b="1"/>
            <a:t>Spells out how parents will be engaged/involved in a meaningful way.</a:t>
          </a:r>
        </a:p>
      </dgm:t>
    </dgm:pt>
    <dgm:pt modelId="{0DD16EE1-77E4-4B0F-B3CD-932011FEAB94}" type="parTrans" cxnId="{0FCFB74C-FA1A-4394-8B9F-F5F9E0F51505}">
      <dgm:prSet/>
      <dgm:spPr/>
      <dgm:t>
        <a:bodyPr/>
        <a:lstStyle/>
        <a:p>
          <a:endParaRPr lang="en-US"/>
        </a:p>
      </dgm:t>
    </dgm:pt>
    <dgm:pt modelId="{7ADE600C-C98A-4264-8DCF-D15C7A762892}" type="sibTrans" cxnId="{0FCFB74C-FA1A-4394-8B9F-F5F9E0F51505}">
      <dgm:prSet/>
      <dgm:spPr/>
      <dgm:t>
        <a:bodyPr/>
        <a:lstStyle/>
        <a:p>
          <a:endParaRPr lang="en-US"/>
        </a:p>
      </dgm:t>
    </dgm:pt>
    <dgm:pt modelId="{81E6CFDA-4C9F-488D-84FB-1BA6F5BAA80A}">
      <dgm:prSet custT="1"/>
      <dgm:spPr>
        <a:solidFill>
          <a:schemeClr val="accent2">
            <a:lumMod val="75000"/>
          </a:schemeClr>
        </a:solidFill>
      </dgm:spPr>
      <dgm:t>
        <a:bodyPr/>
        <a:lstStyle/>
        <a:p>
          <a:pPr rtl="0"/>
          <a:r>
            <a:rPr lang="en-US" sz="2400" b="1"/>
            <a:t>Describes Curriculum, Assessment, and Proficiency Levels</a:t>
          </a:r>
        </a:p>
      </dgm:t>
    </dgm:pt>
    <dgm:pt modelId="{3D84D851-373B-4561-B942-B67C29A862F4}" type="parTrans" cxnId="{54B53834-80FE-48DD-96FE-654B7F88ED18}">
      <dgm:prSet/>
      <dgm:spPr/>
      <dgm:t>
        <a:bodyPr/>
        <a:lstStyle/>
        <a:p>
          <a:endParaRPr lang="en-US"/>
        </a:p>
      </dgm:t>
    </dgm:pt>
    <dgm:pt modelId="{BEBD2272-24C8-4621-A4CD-AABD2D7E68A7}" type="sibTrans" cxnId="{54B53834-80FE-48DD-96FE-654B7F88ED18}">
      <dgm:prSet/>
      <dgm:spPr/>
      <dgm:t>
        <a:bodyPr/>
        <a:lstStyle/>
        <a:p>
          <a:endParaRPr lang="en-US"/>
        </a:p>
      </dgm:t>
    </dgm:pt>
    <dgm:pt modelId="{8B67B1A6-C197-4938-89B9-A3F659123671}">
      <dgm:prSet custT="1"/>
      <dgm:spPr>
        <a:solidFill>
          <a:schemeClr val="accent2">
            <a:lumMod val="75000"/>
          </a:schemeClr>
        </a:solidFill>
      </dgm:spPr>
      <dgm:t>
        <a:bodyPr/>
        <a:lstStyle/>
        <a:p>
          <a:pPr rtl="0"/>
          <a:r>
            <a:rPr lang="en-US" sz="2400" b="1"/>
            <a:t>Lists required Title I meetings with parents and families</a:t>
          </a:r>
        </a:p>
      </dgm:t>
    </dgm:pt>
    <dgm:pt modelId="{270E29E3-5964-4661-AADE-ABE86D4F9C29}" type="parTrans" cxnId="{AFD636EB-B72E-4041-98FD-6A9F4C2B243B}">
      <dgm:prSet/>
      <dgm:spPr/>
      <dgm:t>
        <a:bodyPr/>
        <a:lstStyle/>
        <a:p>
          <a:endParaRPr lang="en-US"/>
        </a:p>
      </dgm:t>
    </dgm:pt>
    <dgm:pt modelId="{FD8F7E2A-3E8D-450D-98B9-373C1513E623}" type="sibTrans" cxnId="{AFD636EB-B72E-4041-98FD-6A9F4C2B243B}">
      <dgm:prSet/>
      <dgm:spPr/>
      <dgm:t>
        <a:bodyPr/>
        <a:lstStyle/>
        <a:p>
          <a:endParaRPr lang="en-US"/>
        </a:p>
      </dgm:t>
    </dgm:pt>
    <dgm:pt modelId="{9585D7FC-E14A-4110-B857-0E3134F011EC}">
      <dgm:prSet custT="1"/>
      <dgm:spPr>
        <a:solidFill>
          <a:schemeClr val="accent2">
            <a:lumMod val="75000"/>
          </a:schemeClr>
        </a:solidFill>
      </dgm:spPr>
      <dgm:t>
        <a:bodyPr/>
        <a:lstStyle/>
        <a:p>
          <a:pPr rtl="0"/>
          <a:r>
            <a:rPr lang="en-US" sz="2400" b="1"/>
            <a:t>Updated annually in the Spring</a:t>
          </a:r>
        </a:p>
      </dgm:t>
    </dgm:pt>
    <dgm:pt modelId="{C5985166-C1AE-46FB-981E-3C3EC6FB8B10}" type="parTrans" cxnId="{3E2F5D0D-2179-4FAF-B6CC-23892FE94ED3}">
      <dgm:prSet/>
      <dgm:spPr/>
      <dgm:t>
        <a:bodyPr/>
        <a:lstStyle/>
        <a:p>
          <a:endParaRPr lang="en-US"/>
        </a:p>
      </dgm:t>
    </dgm:pt>
    <dgm:pt modelId="{E62781F1-0486-452C-B006-0384E7CB429D}" type="sibTrans" cxnId="{3E2F5D0D-2179-4FAF-B6CC-23892FE94ED3}">
      <dgm:prSet/>
      <dgm:spPr/>
      <dgm:t>
        <a:bodyPr/>
        <a:lstStyle/>
        <a:p>
          <a:endParaRPr lang="en-US"/>
        </a:p>
      </dgm:t>
    </dgm:pt>
    <dgm:pt modelId="{5FE285DE-B329-4563-BE14-34B5B28509DE}">
      <dgm:prSet custT="1"/>
      <dgm:spPr>
        <a:solidFill>
          <a:schemeClr val="accent2">
            <a:lumMod val="75000"/>
          </a:schemeClr>
        </a:solidFill>
      </dgm:spPr>
      <dgm:t>
        <a:bodyPr/>
        <a:lstStyle/>
        <a:p>
          <a:pPr rtl="0"/>
          <a:r>
            <a:rPr lang="en-US" sz="2400" b="1"/>
            <a:t>For more information, please see the FACE Liaison or visit our school website. </a:t>
          </a:r>
        </a:p>
      </dgm:t>
    </dgm:pt>
    <dgm:pt modelId="{35F2D5F3-0EEA-417D-8103-89B5C3B41CC3}" type="parTrans" cxnId="{5C9E75C9-F4B6-48DC-8E12-22598C31E657}">
      <dgm:prSet/>
      <dgm:spPr/>
      <dgm:t>
        <a:bodyPr/>
        <a:lstStyle/>
        <a:p>
          <a:endParaRPr lang="en-US"/>
        </a:p>
      </dgm:t>
    </dgm:pt>
    <dgm:pt modelId="{B3AC60C8-4019-42D3-BE3B-B8F296B66AB0}" type="sibTrans" cxnId="{5C9E75C9-F4B6-48DC-8E12-22598C31E657}">
      <dgm:prSet/>
      <dgm:spPr/>
      <dgm:t>
        <a:bodyPr/>
        <a:lstStyle/>
        <a:p>
          <a:endParaRPr lang="en-US"/>
        </a:p>
      </dgm:t>
    </dgm:pt>
    <dgm:pt modelId="{FD7D6655-1863-4E8E-B98A-3D3946351629}">
      <dgm:prSet custT="1"/>
      <dgm:spPr/>
      <dgm:t>
        <a:bodyPr/>
        <a:lstStyle/>
        <a:p>
          <a:pPr rtl="0"/>
          <a:r>
            <a:rPr lang="es-MX" sz="2200" b="1" noProof="0"/>
            <a:t>Nuestra escuela tiene una norma escrita de participación de padres y familias, que fue desarrollado y aprobado por padres de familia</a:t>
          </a:r>
          <a:r>
            <a:rPr lang="en-US" sz="2200" b="1"/>
            <a:t>.</a:t>
          </a:r>
          <a:endParaRPr lang="en-US" sz="2200"/>
        </a:p>
      </dgm:t>
    </dgm:pt>
    <dgm:pt modelId="{C956843A-78F0-47BC-BC6B-A9F23024252F}" type="parTrans" cxnId="{918E0F20-A04E-4869-9FA1-64A6E2EAEE31}">
      <dgm:prSet/>
      <dgm:spPr/>
      <dgm:t>
        <a:bodyPr/>
        <a:lstStyle/>
        <a:p>
          <a:endParaRPr lang="en-US"/>
        </a:p>
      </dgm:t>
    </dgm:pt>
    <dgm:pt modelId="{F03F91FD-2166-4A35-80C9-178C3DBEBCF9}" type="sibTrans" cxnId="{918E0F20-A04E-4869-9FA1-64A6E2EAEE31}">
      <dgm:prSet/>
      <dgm:spPr/>
      <dgm:t>
        <a:bodyPr/>
        <a:lstStyle/>
        <a:p>
          <a:endParaRPr lang="en-US"/>
        </a:p>
      </dgm:t>
    </dgm:pt>
    <dgm:pt modelId="{F541AED4-7348-4E4D-BB8B-BD22E57B8B9A}">
      <dgm:prSet custT="1"/>
      <dgm:spPr>
        <a:solidFill>
          <a:schemeClr val="accent4">
            <a:lumMod val="75000"/>
          </a:schemeClr>
        </a:solidFill>
      </dgm:spPr>
      <dgm:t>
        <a:bodyPr/>
        <a:lstStyle/>
        <a:p>
          <a:pPr rtl="0"/>
          <a:r>
            <a:rPr lang="es-MX" sz="2400" b="1" noProof="0" dirty="0"/>
            <a:t>Explica maneras para que los padres se involucren de una manera significativa</a:t>
          </a:r>
        </a:p>
      </dgm:t>
    </dgm:pt>
    <dgm:pt modelId="{A45E7010-A8A7-4915-B788-02984C20705F}" type="parTrans" cxnId="{1FE35BCB-FCF9-4C5F-9208-4C1DC9A4749F}">
      <dgm:prSet/>
      <dgm:spPr/>
      <dgm:t>
        <a:bodyPr/>
        <a:lstStyle/>
        <a:p>
          <a:endParaRPr lang="en-US"/>
        </a:p>
      </dgm:t>
    </dgm:pt>
    <dgm:pt modelId="{9ADEF9CA-562E-454F-91F5-38A271CCC5E5}" type="sibTrans" cxnId="{1FE35BCB-FCF9-4C5F-9208-4C1DC9A4749F}">
      <dgm:prSet/>
      <dgm:spPr/>
      <dgm:t>
        <a:bodyPr/>
        <a:lstStyle/>
        <a:p>
          <a:endParaRPr lang="en-US"/>
        </a:p>
      </dgm:t>
    </dgm:pt>
    <dgm:pt modelId="{E69A312C-0C9A-459A-A349-47F1B2FA4943}">
      <dgm:prSet custT="1"/>
      <dgm:spPr>
        <a:solidFill>
          <a:schemeClr val="accent4">
            <a:lumMod val="75000"/>
          </a:schemeClr>
        </a:solidFill>
      </dgm:spPr>
      <dgm:t>
        <a:bodyPr/>
        <a:lstStyle/>
        <a:p>
          <a:pPr rtl="0"/>
          <a:r>
            <a:rPr lang="es-MX" sz="2400" b="1" noProof="0" dirty="0"/>
            <a:t>Describe el currículo, evaluaciones,  y los niveles de capacidad</a:t>
          </a:r>
        </a:p>
      </dgm:t>
    </dgm:pt>
    <dgm:pt modelId="{7630DFD6-833B-4EAC-A5BA-F2828769D42C}" type="parTrans" cxnId="{5CD61CC8-2733-48B1-AE64-33E1806E4502}">
      <dgm:prSet/>
      <dgm:spPr/>
      <dgm:t>
        <a:bodyPr/>
        <a:lstStyle/>
        <a:p>
          <a:endParaRPr lang="en-US"/>
        </a:p>
      </dgm:t>
    </dgm:pt>
    <dgm:pt modelId="{2113FAF9-77BB-49F8-B3CD-74D78484815E}" type="sibTrans" cxnId="{5CD61CC8-2733-48B1-AE64-33E1806E4502}">
      <dgm:prSet/>
      <dgm:spPr/>
      <dgm:t>
        <a:bodyPr/>
        <a:lstStyle/>
        <a:p>
          <a:endParaRPr lang="en-US"/>
        </a:p>
      </dgm:t>
    </dgm:pt>
    <dgm:pt modelId="{457B1361-165E-4F52-BBCC-802BCD121D39}">
      <dgm:prSet custT="1"/>
      <dgm:spPr>
        <a:solidFill>
          <a:schemeClr val="accent4">
            <a:lumMod val="75000"/>
          </a:schemeClr>
        </a:solidFill>
      </dgm:spPr>
      <dgm:t>
        <a:bodyPr/>
        <a:lstStyle/>
        <a:p>
          <a:pPr rtl="0"/>
          <a:r>
            <a:rPr lang="es-MX" sz="2400" b="1" noProof="0" dirty="0"/>
            <a:t>Las juntas requeridas para el Titulo I con padres y familias</a:t>
          </a:r>
        </a:p>
      </dgm:t>
    </dgm:pt>
    <dgm:pt modelId="{92101726-07B3-4301-BC76-42122938020E}" type="parTrans" cxnId="{B3ECC414-905E-465A-BCEB-34C36CC82B98}">
      <dgm:prSet/>
      <dgm:spPr/>
      <dgm:t>
        <a:bodyPr/>
        <a:lstStyle/>
        <a:p>
          <a:endParaRPr lang="en-US"/>
        </a:p>
      </dgm:t>
    </dgm:pt>
    <dgm:pt modelId="{9E4AF0FB-CCCB-41F6-84D1-AE7AD56BD913}" type="sibTrans" cxnId="{B3ECC414-905E-465A-BCEB-34C36CC82B98}">
      <dgm:prSet/>
      <dgm:spPr/>
      <dgm:t>
        <a:bodyPr/>
        <a:lstStyle/>
        <a:p>
          <a:endParaRPr lang="en-US"/>
        </a:p>
      </dgm:t>
    </dgm:pt>
    <dgm:pt modelId="{BDE275AB-30B8-4466-8445-52B921A50390}">
      <dgm:prSet custT="1"/>
      <dgm:spPr>
        <a:solidFill>
          <a:schemeClr val="accent4">
            <a:lumMod val="75000"/>
          </a:schemeClr>
        </a:solidFill>
      </dgm:spPr>
      <dgm:t>
        <a:bodyPr/>
        <a:lstStyle/>
        <a:p>
          <a:pPr rtl="0"/>
          <a:r>
            <a:rPr lang="es-MX" sz="2400" b="1" noProof="0" dirty="0"/>
            <a:t>Se actualiza cada año en la primavera</a:t>
          </a:r>
        </a:p>
      </dgm:t>
    </dgm:pt>
    <dgm:pt modelId="{DC1E4EB8-2B34-4A9D-A925-488CC45FA18B}" type="parTrans" cxnId="{03E9C7C6-691D-4AA2-86DB-980D2D07268B}">
      <dgm:prSet/>
      <dgm:spPr/>
      <dgm:t>
        <a:bodyPr/>
        <a:lstStyle/>
        <a:p>
          <a:endParaRPr lang="en-US"/>
        </a:p>
      </dgm:t>
    </dgm:pt>
    <dgm:pt modelId="{312865E5-9EEF-4633-B7EA-A73C18D2FD5D}" type="sibTrans" cxnId="{03E9C7C6-691D-4AA2-86DB-980D2D07268B}">
      <dgm:prSet/>
      <dgm:spPr/>
      <dgm:t>
        <a:bodyPr/>
        <a:lstStyle/>
        <a:p>
          <a:endParaRPr lang="en-US"/>
        </a:p>
      </dgm:t>
    </dgm:pt>
    <dgm:pt modelId="{0CCB1FBD-BF4B-42A3-96B2-2B68B4DD53D6}">
      <dgm:prSet custT="1"/>
      <dgm:spPr>
        <a:solidFill>
          <a:schemeClr val="accent4">
            <a:lumMod val="75000"/>
          </a:schemeClr>
        </a:solidFill>
      </dgm:spPr>
      <dgm:t>
        <a:bodyPr/>
        <a:lstStyle/>
        <a:p>
          <a:pPr rtl="0"/>
          <a:r>
            <a:rPr lang="es-MX" sz="2400" b="1" noProof="0" dirty="0"/>
            <a:t>Para mas información, consulte la FACE de su escuela o visito el sitio web de la escuela. </a:t>
          </a:r>
        </a:p>
      </dgm:t>
    </dgm:pt>
    <dgm:pt modelId="{6E47A138-2878-4037-801A-ED18FA000BC9}" type="parTrans" cxnId="{BFA0C561-84A2-468A-9B4B-B4FDA47C9A28}">
      <dgm:prSet/>
      <dgm:spPr/>
      <dgm:t>
        <a:bodyPr/>
        <a:lstStyle/>
        <a:p>
          <a:endParaRPr lang="en-US"/>
        </a:p>
      </dgm:t>
    </dgm:pt>
    <dgm:pt modelId="{DEF2D9CB-78EB-405C-A74C-40B968BED505}" type="sibTrans" cxnId="{BFA0C561-84A2-468A-9B4B-B4FDA47C9A28}">
      <dgm:prSet/>
      <dgm:spPr/>
      <dgm:t>
        <a:bodyPr/>
        <a:lstStyle/>
        <a:p>
          <a:endParaRPr lang="en-US"/>
        </a:p>
      </dgm:t>
    </dgm:pt>
    <dgm:pt modelId="{FD486223-2AF5-4B96-990C-EB34D05F0C02}" type="pres">
      <dgm:prSet presAssocID="{AA61A034-9F68-4557-A178-C207DC9A0FA1}" presName="Name0" presStyleCnt="0">
        <dgm:presLayoutVars>
          <dgm:dir/>
          <dgm:animLvl val="lvl"/>
          <dgm:resizeHandles val="exact"/>
        </dgm:presLayoutVars>
      </dgm:prSet>
      <dgm:spPr/>
    </dgm:pt>
    <dgm:pt modelId="{25216A51-5151-4641-9841-D9179685E16D}" type="pres">
      <dgm:prSet presAssocID="{9D207FD2-813A-4338-943A-BEB638E6738C}" presName="linNode" presStyleCnt="0"/>
      <dgm:spPr/>
    </dgm:pt>
    <dgm:pt modelId="{31EC4165-B6EE-4E72-AB8B-0572263C1DCC}" type="pres">
      <dgm:prSet presAssocID="{9D207FD2-813A-4338-943A-BEB638E6738C}" presName="parTx" presStyleLbl="revTx" presStyleIdx="0" presStyleCnt="2">
        <dgm:presLayoutVars>
          <dgm:chMax val="1"/>
          <dgm:bulletEnabled val="1"/>
        </dgm:presLayoutVars>
      </dgm:prSet>
      <dgm:spPr/>
    </dgm:pt>
    <dgm:pt modelId="{2B91A1CA-2576-4902-BC0A-EB04DCCE3956}" type="pres">
      <dgm:prSet presAssocID="{9D207FD2-813A-4338-943A-BEB638E6738C}" presName="bracket" presStyleLbl="parChTrans1D1" presStyleIdx="0" presStyleCnt="2"/>
      <dgm:spPr/>
    </dgm:pt>
    <dgm:pt modelId="{39E895AC-66DA-44A1-A9CD-F245B70CC2CA}" type="pres">
      <dgm:prSet presAssocID="{9D207FD2-813A-4338-943A-BEB638E6738C}" presName="spH" presStyleCnt="0"/>
      <dgm:spPr/>
    </dgm:pt>
    <dgm:pt modelId="{3777AD46-4AE5-4A9B-9A83-04B1762DF7C1}" type="pres">
      <dgm:prSet presAssocID="{9D207FD2-813A-4338-943A-BEB638E6738C}" presName="desTx" presStyleLbl="node1" presStyleIdx="0" presStyleCnt="2">
        <dgm:presLayoutVars>
          <dgm:bulletEnabled val="1"/>
        </dgm:presLayoutVars>
      </dgm:prSet>
      <dgm:spPr/>
    </dgm:pt>
    <dgm:pt modelId="{F82F09C5-325E-4DA4-937D-AA1FF4069447}" type="pres">
      <dgm:prSet presAssocID="{CD00BF43-9E61-4839-A0B6-5F81EA705A22}" presName="spV" presStyleCnt="0"/>
      <dgm:spPr/>
    </dgm:pt>
    <dgm:pt modelId="{EC28D005-AE10-4E03-AAF3-F13BE77B1817}" type="pres">
      <dgm:prSet presAssocID="{FD7D6655-1863-4E8E-B98A-3D3946351629}" presName="linNode" presStyleCnt="0"/>
      <dgm:spPr/>
    </dgm:pt>
    <dgm:pt modelId="{2BDAF753-A1B5-454D-990E-D7C2BC1468B5}" type="pres">
      <dgm:prSet presAssocID="{FD7D6655-1863-4E8E-B98A-3D3946351629}" presName="parTx" presStyleLbl="revTx" presStyleIdx="1" presStyleCnt="2">
        <dgm:presLayoutVars>
          <dgm:chMax val="1"/>
          <dgm:bulletEnabled val="1"/>
        </dgm:presLayoutVars>
      </dgm:prSet>
      <dgm:spPr/>
    </dgm:pt>
    <dgm:pt modelId="{BB002A74-AD3F-4833-AE55-4A006B770E1D}" type="pres">
      <dgm:prSet presAssocID="{FD7D6655-1863-4E8E-B98A-3D3946351629}" presName="bracket" presStyleLbl="parChTrans1D1" presStyleIdx="1" presStyleCnt="2"/>
      <dgm:spPr/>
    </dgm:pt>
    <dgm:pt modelId="{8F5C6139-D569-495C-9F64-34B5C1E567BC}" type="pres">
      <dgm:prSet presAssocID="{FD7D6655-1863-4E8E-B98A-3D3946351629}" presName="spH" presStyleCnt="0"/>
      <dgm:spPr/>
    </dgm:pt>
    <dgm:pt modelId="{8205AD74-D363-479E-8C53-B973102A12EF}" type="pres">
      <dgm:prSet presAssocID="{FD7D6655-1863-4E8E-B98A-3D3946351629}" presName="desTx" presStyleLbl="node1" presStyleIdx="1" presStyleCnt="2">
        <dgm:presLayoutVars>
          <dgm:bulletEnabled val="1"/>
        </dgm:presLayoutVars>
      </dgm:prSet>
      <dgm:spPr/>
    </dgm:pt>
  </dgm:ptLst>
  <dgm:cxnLst>
    <dgm:cxn modelId="{3E2F5D0D-2179-4FAF-B6CC-23892FE94ED3}" srcId="{9D207FD2-813A-4338-943A-BEB638E6738C}" destId="{9585D7FC-E14A-4110-B857-0E3134F011EC}" srcOrd="3" destOrd="0" parTransId="{C5985166-C1AE-46FB-981E-3C3EC6FB8B10}" sibTransId="{E62781F1-0486-452C-B006-0384E7CB429D}"/>
    <dgm:cxn modelId="{B3ECC414-905E-465A-BCEB-34C36CC82B98}" srcId="{FD7D6655-1863-4E8E-B98A-3D3946351629}" destId="{457B1361-165E-4F52-BBCC-802BCD121D39}" srcOrd="2" destOrd="0" parTransId="{92101726-07B3-4301-BC76-42122938020E}" sibTransId="{9E4AF0FB-CCCB-41F6-84D1-AE7AD56BD913}"/>
    <dgm:cxn modelId="{9E13AB1E-553D-4F2E-81FB-D2F00581F1CA}" type="presOf" srcId="{8B67B1A6-C197-4938-89B9-A3F659123671}" destId="{3777AD46-4AE5-4A9B-9A83-04B1762DF7C1}" srcOrd="0" destOrd="2" presId="urn:diagrams.loki3.com/BracketList"/>
    <dgm:cxn modelId="{27E1281F-8567-43C5-BB11-08371823C168}" type="presOf" srcId="{FC815B87-AAEC-434F-8031-B601D3D17F52}" destId="{3777AD46-4AE5-4A9B-9A83-04B1762DF7C1}" srcOrd="0" destOrd="0" presId="urn:diagrams.loki3.com/BracketList"/>
    <dgm:cxn modelId="{918E0F20-A04E-4869-9FA1-64A6E2EAEE31}" srcId="{AA61A034-9F68-4557-A178-C207DC9A0FA1}" destId="{FD7D6655-1863-4E8E-B98A-3D3946351629}" srcOrd="1" destOrd="0" parTransId="{C956843A-78F0-47BC-BC6B-A9F23024252F}" sibTransId="{F03F91FD-2166-4A35-80C9-178C3DBEBCF9}"/>
    <dgm:cxn modelId="{AE5B6020-D22A-40C7-B247-F77AD357AA8B}" type="presOf" srcId="{AA61A034-9F68-4557-A178-C207DC9A0FA1}" destId="{FD486223-2AF5-4B96-990C-EB34D05F0C02}" srcOrd="0" destOrd="0" presId="urn:diagrams.loki3.com/BracketList"/>
    <dgm:cxn modelId="{54B53834-80FE-48DD-96FE-654B7F88ED18}" srcId="{9D207FD2-813A-4338-943A-BEB638E6738C}" destId="{81E6CFDA-4C9F-488D-84FB-1BA6F5BAA80A}" srcOrd="1" destOrd="0" parTransId="{3D84D851-373B-4561-B942-B67C29A862F4}" sibTransId="{BEBD2272-24C8-4621-A4CD-AABD2D7E68A7}"/>
    <dgm:cxn modelId="{E26B0D4C-0689-4595-A703-C17283C5134F}" type="presOf" srcId="{E69A312C-0C9A-459A-A349-47F1B2FA4943}" destId="{8205AD74-D363-479E-8C53-B973102A12EF}" srcOrd="0" destOrd="1" presId="urn:diagrams.loki3.com/BracketList"/>
    <dgm:cxn modelId="{0FCFB74C-FA1A-4394-8B9F-F5F9E0F51505}" srcId="{9D207FD2-813A-4338-943A-BEB638E6738C}" destId="{FC815B87-AAEC-434F-8031-B601D3D17F52}" srcOrd="0" destOrd="0" parTransId="{0DD16EE1-77E4-4B0F-B3CD-932011FEAB94}" sibTransId="{7ADE600C-C98A-4264-8DCF-D15C7A762892}"/>
    <dgm:cxn modelId="{91C0604E-1D7E-4D9D-AC67-30A99F967E58}" type="presOf" srcId="{0CCB1FBD-BF4B-42A3-96B2-2B68B4DD53D6}" destId="{8205AD74-D363-479E-8C53-B973102A12EF}" srcOrd="0" destOrd="4" presId="urn:diagrams.loki3.com/BracketList"/>
    <dgm:cxn modelId="{986B695C-8D39-4211-8D5B-864C806516DD}" type="presOf" srcId="{457B1361-165E-4F52-BBCC-802BCD121D39}" destId="{8205AD74-D363-479E-8C53-B973102A12EF}" srcOrd="0" destOrd="2" presId="urn:diagrams.loki3.com/BracketList"/>
    <dgm:cxn modelId="{7B9B9660-3E4D-41E7-B9D3-7E292E677104}" srcId="{AA61A034-9F68-4557-A178-C207DC9A0FA1}" destId="{9D207FD2-813A-4338-943A-BEB638E6738C}" srcOrd="0" destOrd="0" parTransId="{C4F29096-9DCF-4E20-B327-C869E1F0F22F}" sibTransId="{CD00BF43-9E61-4839-A0B6-5F81EA705A22}"/>
    <dgm:cxn modelId="{BFA0C561-84A2-468A-9B4B-B4FDA47C9A28}" srcId="{FD7D6655-1863-4E8E-B98A-3D3946351629}" destId="{0CCB1FBD-BF4B-42A3-96B2-2B68B4DD53D6}" srcOrd="4" destOrd="0" parTransId="{6E47A138-2878-4037-801A-ED18FA000BC9}" sibTransId="{DEF2D9CB-78EB-405C-A74C-40B968BED505}"/>
    <dgm:cxn modelId="{1A81A2A9-7457-49E6-AF80-E673BC079B11}" type="presOf" srcId="{FD7D6655-1863-4E8E-B98A-3D3946351629}" destId="{2BDAF753-A1B5-454D-990E-D7C2BC1468B5}" srcOrd="0" destOrd="0" presId="urn:diagrams.loki3.com/BracketList"/>
    <dgm:cxn modelId="{F5882BB5-5C43-4803-9C65-0065306A04E6}" type="presOf" srcId="{BDE275AB-30B8-4466-8445-52B921A50390}" destId="{8205AD74-D363-479E-8C53-B973102A12EF}" srcOrd="0" destOrd="3" presId="urn:diagrams.loki3.com/BracketList"/>
    <dgm:cxn modelId="{03E9C7C6-691D-4AA2-86DB-980D2D07268B}" srcId="{FD7D6655-1863-4E8E-B98A-3D3946351629}" destId="{BDE275AB-30B8-4466-8445-52B921A50390}" srcOrd="3" destOrd="0" parTransId="{DC1E4EB8-2B34-4A9D-A925-488CC45FA18B}" sibTransId="{312865E5-9EEF-4633-B7EA-A73C18D2FD5D}"/>
    <dgm:cxn modelId="{5CD61CC8-2733-48B1-AE64-33E1806E4502}" srcId="{FD7D6655-1863-4E8E-B98A-3D3946351629}" destId="{E69A312C-0C9A-459A-A349-47F1B2FA4943}" srcOrd="1" destOrd="0" parTransId="{7630DFD6-833B-4EAC-A5BA-F2828769D42C}" sibTransId="{2113FAF9-77BB-49F8-B3CD-74D78484815E}"/>
    <dgm:cxn modelId="{5C9E75C9-F4B6-48DC-8E12-22598C31E657}" srcId="{9D207FD2-813A-4338-943A-BEB638E6738C}" destId="{5FE285DE-B329-4563-BE14-34B5B28509DE}" srcOrd="4" destOrd="0" parTransId="{35F2D5F3-0EEA-417D-8103-89B5C3B41CC3}" sibTransId="{B3AC60C8-4019-42D3-BE3B-B8F296B66AB0}"/>
    <dgm:cxn modelId="{1FE35BCB-FCF9-4C5F-9208-4C1DC9A4749F}" srcId="{FD7D6655-1863-4E8E-B98A-3D3946351629}" destId="{F541AED4-7348-4E4D-BB8B-BD22E57B8B9A}" srcOrd="0" destOrd="0" parTransId="{A45E7010-A8A7-4915-B788-02984C20705F}" sibTransId="{9ADEF9CA-562E-454F-91F5-38A271CCC5E5}"/>
    <dgm:cxn modelId="{72C55FCC-F4AF-4106-81FC-2FD2FD3FC25D}" type="presOf" srcId="{81E6CFDA-4C9F-488D-84FB-1BA6F5BAA80A}" destId="{3777AD46-4AE5-4A9B-9A83-04B1762DF7C1}" srcOrd="0" destOrd="1" presId="urn:diagrams.loki3.com/BracketList"/>
    <dgm:cxn modelId="{AFD636EB-B72E-4041-98FD-6A9F4C2B243B}" srcId="{9D207FD2-813A-4338-943A-BEB638E6738C}" destId="{8B67B1A6-C197-4938-89B9-A3F659123671}" srcOrd="2" destOrd="0" parTransId="{270E29E3-5964-4661-AADE-ABE86D4F9C29}" sibTransId="{FD8F7E2A-3E8D-450D-98B9-373C1513E623}"/>
    <dgm:cxn modelId="{AFCBFAF1-20F9-4C50-9BA4-05760A9770DC}" type="presOf" srcId="{5FE285DE-B329-4563-BE14-34B5B28509DE}" destId="{3777AD46-4AE5-4A9B-9A83-04B1762DF7C1}" srcOrd="0" destOrd="4" presId="urn:diagrams.loki3.com/BracketList"/>
    <dgm:cxn modelId="{F41A3FF3-52C8-4A97-B410-5731ABF06385}" type="presOf" srcId="{F541AED4-7348-4E4D-BB8B-BD22E57B8B9A}" destId="{8205AD74-D363-479E-8C53-B973102A12EF}" srcOrd="0" destOrd="0" presId="urn:diagrams.loki3.com/BracketList"/>
    <dgm:cxn modelId="{5902ACF5-CB89-4020-B5B0-E9EB7BAD4823}" type="presOf" srcId="{9585D7FC-E14A-4110-B857-0E3134F011EC}" destId="{3777AD46-4AE5-4A9B-9A83-04B1762DF7C1}" srcOrd="0" destOrd="3" presId="urn:diagrams.loki3.com/BracketList"/>
    <dgm:cxn modelId="{FC9B5AFD-6D43-4350-9A82-D0E1A3FD7891}" type="presOf" srcId="{9D207FD2-813A-4338-943A-BEB638E6738C}" destId="{31EC4165-B6EE-4E72-AB8B-0572263C1DCC}" srcOrd="0" destOrd="0" presId="urn:diagrams.loki3.com/BracketList"/>
    <dgm:cxn modelId="{4CB505C8-8B6F-4A3A-85CB-5C405BE6C9D4}" type="presParOf" srcId="{FD486223-2AF5-4B96-990C-EB34D05F0C02}" destId="{25216A51-5151-4641-9841-D9179685E16D}" srcOrd="0" destOrd="0" presId="urn:diagrams.loki3.com/BracketList"/>
    <dgm:cxn modelId="{6E976940-92B0-4BF7-A299-75C5487ADBD6}" type="presParOf" srcId="{25216A51-5151-4641-9841-D9179685E16D}" destId="{31EC4165-B6EE-4E72-AB8B-0572263C1DCC}" srcOrd="0" destOrd="0" presId="urn:diagrams.loki3.com/BracketList"/>
    <dgm:cxn modelId="{06EA38BB-5880-4B5B-8CFA-017130EA1239}" type="presParOf" srcId="{25216A51-5151-4641-9841-D9179685E16D}" destId="{2B91A1CA-2576-4902-BC0A-EB04DCCE3956}" srcOrd="1" destOrd="0" presId="urn:diagrams.loki3.com/BracketList"/>
    <dgm:cxn modelId="{5533E469-0B1E-42B8-B6AA-022C6AE9D3BB}" type="presParOf" srcId="{25216A51-5151-4641-9841-D9179685E16D}" destId="{39E895AC-66DA-44A1-A9CD-F245B70CC2CA}" srcOrd="2" destOrd="0" presId="urn:diagrams.loki3.com/BracketList"/>
    <dgm:cxn modelId="{B02E7F54-8BA3-4BAF-9F5B-133B2B0BDA55}" type="presParOf" srcId="{25216A51-5151-4641-9841-D9179685E16D}" destId="{3777AD46-4AE5-4A9B-9A83-04B1762DF7C1}" srcOrd="3" destOrd="0" presId="urn:diagrams.loki3.com/BracketList"/>
    <dgm:cxn modelId="{AAE7406A-EA79-4B54-BE88-3232E4315074}" type="presParOf" srcId="{FD486223-2AF5-4B96-990C-EB34D05F0C02}" destId="{F82F09C5-325E-4DA4-937D-AA1FF4069447}" srcOrd="1" destOrd="0" presId="urn:diagrams.loki3.com/BracketList"/>
    <dgm:cxn modelId="{FA67C52A-4E96-4957-8397-0D9F5CCC3E85}" type="presParOf" srcId="{FD486223-2AF5-4B96-990C-EB34D05F0C02}" destId="{EC28D005-AE10-4E03-AAF3-F13BE77B1817}" srcOrd="2" destOrd="0" presId="urn:diagrams.loki3.com/BracketList"/>
    <dgm:cxn modelId="{50C9A854-76E8-43B6-A55B-85562AED0D36}" type="presParOf" srcId="{EC28D005-AE10-4E03-AAF3-F13BE77B1817}" destId="{2BDAF753-A1B5-454D-990E-D7C2BC1468B5}" srcOrd="0" destOrd="0" presId="urn:diagrams.loki3.com/BracketList"/>
    <dgm:cxn modelId="{780FD2A2-3716-4DFE-820A-3254A93C5C77}" type="presParOf" srcId="{EC28D005-AE10-4E03-AAF3-F13BE77B1817}" destId="{BB002A74-AD3F-4833-AE55-4A006B770E1D}" srcOrd="1" destOrd="0" presId="urn:diagrams.loki3.com/BracketList"/>
    <dgm:cxn modelId="{0BE1788D-7FF3-4FF3-93C7-0EBDADFA2B40}" type="presParOf" srcId="{EC28D005-AE10-4E03-AAF3-F13BE77B1817}" destId="{8F5C6139-D569-495C-9F64-34B5C1E567BC}" srcOrd="2" destOrd="0" presId="urn:diagrams.loki3.com/BracketList"/>
    <dgm:cxn modelId="{769359E7-A18E-4D56-A429-AD65B85DA529}" type="presParOf" srcId="{EC28D005-AE10-4E03-AAF3-F13BE77B1817}" destId="{8205AD74-D363-479E-8C53-B973102A12EF}"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5E0923-8BF2-4E66-A678-47B14032513D}"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D078A4C1-8C3B-4965-ABEA-BFC0CAAFD075}">
      <dgm:prSet/>
      <dgm:spPr/>
      <dgm:t>
        <a:bodyPr/>
        <a:lstStyle/>
        <a:p>
          <a:pPr rtl="0"/>
          <a:r>
            <a:rPr lang="en-US" b="1"/>
            <a:t>Every Title I school must have a School-Parent Compact, developed with and approved by parents.</a:t>
          </a:r>
          <a:endParaRPr lang="en-US"/>
        </a:p>
      </dgm:t>
    </dgm:pt>
    <dgm:pt modelId="{41B63F70-60F6-4FC5-A297-CD8EC66D3E33}" type="parTrans" cxnId="{F3B726F8-FA29-47AA-BF64-42058323540B}">
      <dgm:prSet/>
      <dgm:spPr/>
      <dgm:t>
        <a:bodyPr/>
        <a:lstStyle/>
        <a:p>
          <a:endParaRPr lang="en-US"/>
        </a:p>
      </dgm:t>
    </dgm:pt>
    <dgm:pt modelId="{88B5CC17-5F6B-4EB7-B22F-316BAC7CA1B3}" type="sibTrans" cxnId="{F3B726F8-FA29-47AA-BF64-42058323540B}">
      <dgm:prSet/>
      <dgm:spPr/>
      <dgm:t>
        <a:bodyPr/>
        <a:lstStyle/>
        <a:p>
          <a:endParaRPr lang="en-US"/>
        </a:p>
      </dgm:t>
    </dgm:pt>
    <dgm:pt modelId="{23DE6A17-F108-4BAD-AD63-7D03FF83A765}">
      <dgm:prSet/>
      <dgm:spPr/>
      <dgm:t>
        <a:bodyPr/>
        <a:lstStyle/>
        <a:p>
          <a:pPr rtl="0"/>
          <a:r>
            <a:rPr lang="en-US"/>
            <a:t>Compacts describe how the school and parents share responsibility for student achievement.</a:t>
          </a:r>
        </a:p>
      </dgm:t>
    </dgm:pt>
    <dgm:pt modelId="{1C515F8E-7B9B-4D9C-886A-77C32D1EB5D9}" type="parTrans" cxnId="{CA38D31A-C48C-4BB4-B7EA-9A40322C3EC7}">
      <dgm:prSet/>
      <dgm:spPr/>
      <dgm:t>
        <a:bodyPr/>
        <a:lstStyle/>
        <a:p>
          <a:endParaRPr lang="en-US"/>
        </a:p>
      </dgm:t>
    </dgm:pt>
    <dgm:pt modelId="{8187E2F0-9F53-421D-BD39-12A8CD546405}" type="sibTrans" cxnId="{CA38D31A-C48C-4BB4-B7EA-9A40322C3EC7}">
      <dgm:prSet/>
      <dgm:spPr/>
      <dgm:t>
        <a:bodyPr/>
        <a:lstStyle/>
        <a:p>
          <a:endParaRPr lang="en-US"/>
        </a:p>
      </dgm:t>
    </dgm:pt>
    <dgm:pt modelId="{15C53FBA-CBEF-49E5-96D6-F542FC4EC995}">
      <dgm:prSet/>
      <dgm:spPr/>
      <dgm:t>
        <a:bodyPr/>
        <a:lstStyle/>
        <a:p>
          <a:pPr rtl="0"/>
          <a:r>
            <a:rPr lang="en-US"/>
            <a:t>Nevada law requires the use of the Educational Involvement Accords as the school-parent compact.</a:t>
          </a:r>
        </a:p>
      </dgm:t>
    </dgm:pt>
    <dgm:pt modelId="{0E4D12D3-342C-45F5-AD76-CD88ABD6AC93}" type="parTrans" cxnId="{D4E18915-CB90-4949-912B-795EADCAC13D}">
      <dgm:prSet/>
      <dgm:spPr/>
      <dgm:t>
        <a:bodyPr/>
        <a:lstStyle/>
        <a:p>
          <a:endParaRPr lang="en-US"/>
        </a:p>
      </dgm:t>
    </dgm:pt>
    <dgm:pt modelId="{437ED657-51B8-4788-8B50-104E5ADCF7CE}" type="sibTrans" cxnId="{D4E18915-CB90-4949-912B-795EADCAC13D}">
      <dgm:prSet/>
      <dgm:spPr/>
      <dgm:t>
        <a:bodyPr/>
        <a:lstStyle/>
        <a:p>
          <a:endParaRPr lang="en-US"/>
        </a:p>
      </dgm:t>
    </dgm:pt>
    <dgm:pt modelId="{5B99642D-00D7-4A6E-B2A1-CBE946428D2F}">
      <dgm:prSet/>
      <dgm:spPr/>
      <dgm:t>
        <a:bodyPr/>
        <a:lstStyle/>
        <a:p>
          <a:pPr rtl="0"/>
          <a:r>
            <a:rPr lang="en-US"/>
            <a:t>Elementary schools - reviewed during parent/teacher conferences</a:t>
          </a:r>
        </a:p>
      </dgm:t>
    </dgm:pt>
    <dgm:pt modelId="{31DFCDC0-862D-42D1-9C18-C5DDC96F5909}" type="parTrans" cxnId="{C2F7EA26-6886-4BDA-BDD2-96E497A8A5B4}">
      <dgm:prSet/>
      <dgm:spPr/>
      <dgm:t>
        <a:bodyPr/>
        <a:lstStyle/>
        <a:p>
          <a:endParaRPr lang="en-US"/>
        </a:p>
      </dgm:t>
    </dgm:pt>
    <dgm:pt modelId="{3D6F1EF3-42F0-485E-95FC-1CE150B02C7C}" type="sibTrans" cxnId="{C2F7EA26-6886-4BDA-BDD2-96E497A8A5B4}">
      <dgm:prSet/>
      <dgm:spPr/>
      <dgm:t>
        <a:bodyPr/>
        <a:lstStyle/>
        <a:p>
          <a:endParaRPr lang="en-US"/>
        </a:p>
      </dgm:t>
    </dgm:pt>
    <dgm:pt modelId="{2FD8BF75-5A29-4DF2-8058-035294734F09}">
      <dgm:prSet/>
      <dgm:spPr/>
      <dgm:t>
        <a:bodyPr/>
        <a:lstStyle/>
        <a:p>
          <a:pPr rtl="0"/>
          <a:r>
            <a:rPr lang="en-US"/>
            <a:t>Middle and high schools – completed through online registration</a:t>
          </a:r>
        </a:p>
      </dgm:t>
    </dgm:pt>
    <dgm:pt modelId="{F4CA0F39-E413-43B8-8CA0-48435050B705}" type="parTrans" cxnId="{52E51E4A-C52B-4CBE-B361-9C91464C1DD9}">
      <dgm:prSet/>
      <dgm:spPr/>
      <dgm:t>
        <a:bodyPr/>
        <a:lstStyle/>
        <a:p>
          <a:endParaRPr lang="en-US"/>
        </a:p>
      </dgm:t>
    </dgm:pt>
    <dgm:pt modelId="{7600145D-1FE0-4CC9-BE9C-798C6BCC60CF}" type="sibTrans" cxnId="{52E51E4A-C52B-4CBE-B361-9C91464C1DD9}">
      <dgm:prSet/>
      <dgm:spPr/>
      <dgm:t>
        <a:bodyPr/>
        <a:lstStyle/>
        <a:p>
          <a:endParaRPr lang="en-US"/>
        </a:p>
      </dgm:t>
    </dgm:pt>
    <dgm:pt modelId="{D28EE298-151E-4683-96BD-9099972D9020}" type="pres">
      <dgm:prSet presAssocID="{3F5E0923-8BF2-4E66-A678-47B14032513D}" presName="Name0" presStyleCnt="0">
        <dgm:presLayoutVars>
          <dgm:dir/>
          <dgm:animLvl val="lvl"/>
          <dgm:resizeHandles val="exact"/>
        </dgm:presLayoutVars>
      </dgm:prSet>
      <dgm:spPr/>
    </dgm:pt>
    <dgm:pt modelId="{07E770CA-2804-4B1E-9863-96C5F9767DA8}" type="pres">
      <dgm:prSet presAssocID="{D078A4C1-8C3B-4965-ABEA-BFC0CAAFD075}" presName="composite" presStyleCnt="0"/>
      <dgm:spPr/>
    </dgm:pt>
    <dgm:pt modelId="{6E7092DB-968D-4F2E-AEE6-18E73EDDB000}" type="pres">
      <dgm:prSet presAssocID="{D078A4C1-8C3B-4965-ABEA-BFC0CAAFD075}" presName="parTx" presStyleLbl="alignNode1" presStyleIdx="0" presStyleCnt="1">
        <dgm:presLayoutVars>
          <dgm:chMax val="0"/>
          <dgm:chPref val="0"/>
          <dgm:bulletEnabled val="1"/>
        </dgm:presLayoutVars>
      </dgm:prSet>
      <dgm:spPr/>
    </dgm:pt>
    <dgm:pt modelId="{F894832C-9F20-405E-8901-E1E79E864317}" type="pres">
      <dgm:prSet presAssocID="{D078A4C1-8C3B-4965-ABEA-BFC0CAAFD075}" presName="desTx" presStyleLbl="alignAccFollowNode1" presStyleIdx="0" presStyleCnt="1">
        <dgm:presLayoutVars>
          <dgm:bulletEnabled val="1"/>
        </dgm:presLayoutVars>
      </dgm:prSet>
      <dgm:spPr/>
    </dgm:pt>
  </dgm:ptLst>
  <dgm:cxnLst>
    <dgm:cxn modelId="{D4E18915-CB90-4949-912B-795EADCAC13D}" srcId="{D078A4C1-8C3B-4965-ABEA-BFC0CAAFD075}" destId="{15C53FBA-CBEF-49E5-96D6-F542FC4EC995}" srcOrd="1" destOrd="0" parTransId="{0E4D12D3-342C-45F5-AD76-CD88ABD6AC93}" sibTransId="{437ED657-51B8-4788-8B50-104E5ADCF7CE}"/>
    <dgm:cxn modelId="{CA38D31A-C48C-4BB4-B7EA-9A40322C3EC7}" srcId="{D078A4C1-8C3B-4965-ABEA-BFC0CAAFD075}" destId="{23DE6A17-F108-4BAD-AD63-7D03FF83A765}" srcOrd="0" destOrd="0" parTransId="{1C515F8E-7B9B-4D9C-886A-77C32D1EB5D9}" sibTransId="{8187E2F0-9F53-421D-BD39-12A8CD546405}"/>
    <dgm:cxn modelId="{C2F7EA26-6886-4BDA-BDD2-96E497A8A5B4}" srcId="{D078A4C1-8C3B-4965-ABEA-BFC0CAAFD075}" destId="{5B99642D-00D7-4A6E-B2A1-CBE946428D2F}" srcOrd="2" destOrd="0" parTransId="{31DFCDC0-862D-42D1-9C18-C5DDC96F5909}" sibTransId="{3D6F1EF3-42F0-485E-95FC-1CE150B02C7C}"/>
    <dgm:cxn modelId="{52E51E4A-C52B-4CBE-B361-9C91464C1DD9}" srcId="{D078A4C1-8C3B-4965-ABEA-BFC0CAAFD075}" destId="{2FD8BF75-5A29-4DF2-8058-035294734F09}" srcOrd="3" destOrd="0" parTransId="{F4CA0F39-E413-43B8-8CA0-48435050B705}" sibTransId="{7600145D-1FE0-4CC9-BE9C-798C6BCC60CF}"/>
    <dgm:cxn modelId="{F1DC775C-E989-4D7B-8CFE-EE275A84E704}" type="presOf" srcId="{D078A4C1-8C3B-4965-ABEA-BFC0CAAFD075}" destId="{6E7092DB-968D-4F2E-AEE6-18E73EDDB000}" srcOrd="0" destOrd="0" presId="urn:microsoft.com/office/officeart/2005/8/layout/hList1"/>
    <dgm:cxn modelId="{F94F135D-F41F-419E-AE84-D45980171313}" type="presOf" srcId="{5B99642D-00D7-4A6E-B2A1-CBE946428D2F}" destId="{F894832C-9F20-405E-8901-E1E79E864317}" srcOrd="0" destOrd="2" presId="urn:microsoft.com/office/officeart/2005/8/layout/hList1"/>
    <dgm:cxn modelId="{40D01778-5663-4199-8E0F-AD9CFD421473}" type="presOf" srcId="{3F5E0923-8BF2-4E66-A678-47B14032513D}" destId="{D28EE298-151E-4683-96BD-9099972D9020}" srcOrd="0" destOrd="0" presId="urn:microsoft.com/office/officeart/2005/8/layout/hList1"/>
    <dgm:cxn modelId="{D0A6B8A1-DD5B-48AE-B1A1-F1359E028B2C}" type="presOf" srcId="{23DE6A17-F108-4BAD-AD63-7D03FF83A765}" destId="{F894832C-9F20-405E-8901-E1E79E864317}" srcOrd="0" destOrd="0" presId="urn:microsoft.com/office/officeart/2005/8/layout/hList1"/>
    <dgm:cxn modelId="{4767C5B3-1FC4-458B-88EC-D5070F153BA0}" type="presOf" srcId="{15C53FBA-CBEF-49E5-96D6-F542FC4EC995}" destId="{F894832C-9F20-405E-8901-E1E79E864317}" srcOrd="0" destOrd="1" presId="urn:microsoft.com/office/officeart/2005/8/layout/hList1"/>
    <dgm:cxn modelId="{2E1B61D2-3E36-458A-B6E6-9E22777E16F2}" type="presOf" srcId="{2FD8BF75-5A29-4DF2-8058-035294734F09}" destId="{F894832C-9F20-405E-8901-E1E79E864317}" srcOrd="0" destOrd="3" presId="urn:microsoft.com/office/officeart/2005/8/layout/hList1"/>
    <dgm:cxn modelId="{F3B726F8-FA29-47AA-BF64-42058323540B}" srcId="{3F5E0923-8BF2-4E66-A678-47B14032513D}" destId="{D078A4C1-8C3B-4965-ABEA-BFC0CAAFD075}" srcOrd="0" destOrd="0" parTransId="{41B63F70-60F6-4FC5-A297-CD8EC66D3E33}" sibTransId="{88B5CC17-5F6B-4EB7-B22F-316BAC7CA1B3}"/>
    <dgm:cxn modelId="{14E462D1-85FE-46D9-917B-334DC06D0A1A}" type="presParOf" srcId="{D28EE298-151E-4683-96BD-9099972D9020}" destId="{07E770CA-2804-4B1E-9863-96C5F9767DA8}" srcOrd="0" destOrd="0" presId="urn:microsoft.com/office/officeart/2005/8/layout/hList1"/>
    <dgm:cxn modelId="{8505182D-9231-4051-8F78-6883568F3AB2}" type="presParOf" srcId="{07E770CA-2804-4B1E-9863-96C5F9767DA8}" destId="{6E7092DB-968D-4F2E-AEE6-18E73EDDB000}" srcOrd="0" destOrd="0" presId="urn:microsoft.com/office/officeart/2005/8/layout/hList1"/>
    <dgm:cxn modelId="{389BB747-073F-4742-827C-B6AB8CA49891}" type="presParOf" srcId="{07E770CA-2804-4B1E-9863-96C5F9767DA8}" destId="{F894832C-9F20-405E-8901-E1E79E86431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ECD354-772C-4FB1-B9A1-4FADF70F19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77B0DE-E4CB-4005-90B6-09BC651C9ACD}">
      <dgm:prSet custT="1"/>
      <dgm:spPr>
        <a:solidFill>
          <a:schemeClr val="accent4"/>
        </a:solidFill>
      </dgm:spPr>
      <dgm:t>
        <a:bodyPr/>
        <a:lstStyle/>
        <a:p>
          <a:r>
            <a:rPr lang="es-MX" sz="2000" b="1"/>
            <a:t>Cada escuela de Titulo I debe de tener un convenio entre escuela y padres de familia  desarrollado y aprobado  por los padres de familia.</a:t>
          </a:r>
          <a:endParaRPr lang="en-US" sz="2000" b="1"/>
        </a:p>
      </dgm:t>
    </dgm:pt>
    <dgm:pt modelId="{23886259-D3BC-4A65-B50B-F4DEE7E33761}" type="parTrans" cxnId="{D3D59290-15CF-488A-A506-9450017F3631}">
      <dgm:prSet/>
      <dgm:spPr/>
      <dgm:t>
        <a:bodyPr/>
        <a:lstStyle/>
        <a:p>
          <a:endParaRPr lang="en-US"/>
        </a:p>
      </dgm:t>
    </dgm:pt>
    <dgm:pt modelId="{B7DD5123-6F2A-44F5-B5CB-FD750A9A2436}" type="sibTrans" cxnId="{D3D59290-15CF-488A-A506-9450017F3631}">
      <dgm:prSet/>
      <dgm:spPr/>
      <dgm:t>
        <a:bodyPr/>
        <a:lstStyle/>
        <a:p>
          <a:endParaRPr lang="en-US"/>
        </a:p>
      </dgm:t>
    </dgm:pt>
    <dgm:pt modelId="{D0BABAB3-E21B-4255-A021-9D987B21DC44}">
      <dgm:prSet/>
      <dgm:spPr>
        <a:solidFill>
          <a:schemeClr val="accent4">
            <a:lumMod val="40000"/>
            <a:lumOff val="60000"/>
            <a:alpha val="90000"/>
          </a:schemeClr>
        </a:solidFill>
      </dgm:spPr>
      <dgm:t>
        <a:bodyPr/>
        <a:lstStyle/>
        <a:p>
          <a:r>
            <a:rPr lang="es-MX"/>
            <a:t>El convenio describe como la escuela y los padres de familia  comparten la misma responsabilidad  para el éxito del estudiante.</a:t>
          </a:r>
          <a:endParaRPr lang="en-US"/>
        </a:p>
      </dgm:t>
    </dgm:pt>
    <dgm:pt modelId="{F1F237B2-7281-4985-A598-E3BD46DE2A29}" type="parTrans" cxnId="{73F890A4-D04A-4782-A7F3-FBB6F505DCB5}">
      <dgm:prSet/>
      <dgm:spPr/>
      <dgm:t>
        <a:bodyPr/>
        <a:lstStyle/>
        <a:p>
          <a:endParaRPr lang="en-US"/>
        </a:p>
      </dgm:t>
    </dgm:pt>
    <dgm:pt modelId="{F659E4CE-5BD8-4E55-8166-E0112B5C19B3}" type="sibTrans" cxnId="{73F890A4-D04A-4782-A7F3-FBB6F505DCB5}">
      <dgm:prSet/>
      <dgm:spPr/>
      <dgm:t>
        <a:bodyPr/>
        <a:lstStyle/>
        <a:p>
          <a:endParaRPr lang="en-US"/>
        </a:p>
      </dgm:t>
    </dgm:pt>
    <dgm:pt modelId="{391E6273-3EF9-450E-B870-2C3A2CA29641}">
      <dgm:prSet/>
      <dgm:spPr>
        <a:solidFill>
          <a:schemeClr val="accent4">
            <a:lumMod val="40000"/>
            <a:lumOff val="60000"/>
            <a:alpha val="90000"/>
          </a:schemeClr>
        </a:solidFill>
      </dgm:spPr>
      <dgm:t>
        <a:bodyPr/>
        <a:lstStyle/>
        <a:p>
          <a:r>
            <a:rPr lang="es-MX"/>
            <a:t>La ley de Nevada requiere el uso de los Acuerdos de Participación Educativa como el convenio entre la escuela y los padres de familia.</a:t>
          </a:r>
          <a:endParaRPr lang="en-US"/>
        </a:p>
      </dgm:t>
    </dgm:pt>
    <dgm:pt modelId="{0A4D8E10-2B12-4328-8988-62D7088E32CF}" type="parTrans" cxnId="{F35D54A0-A635-445A-9EA0-5FF5D464F200}">
      <dgm:prSet/>
      <dgm:spPr/>
      <dgm:t>
        <a:bodyPr/>
        <a:lstStyle/>
        <a:p>
          <a:endParaRPr lang="en-US"/>
        </a:p>
      </dgm:t>
    </dgm:pt>
    <dgm:pt modelId="{44081F42-D804-498B-8ED4-A3102CCD5FD9}" type="sibTrans" cxnId="{F35D54A0-A635-445A-9EA0-5FF5D464F200}">
      <dgm:prSet/>
      <dgm:spPr/>
      <dgm:t>
        <a:bodyPr/>
        <a:lstStyle/>
        <a:p>
          <a:endParaRPr lang="en-US"/>
        </a:p>
      </dgm:t>
    </dgm:pt>
    <dgm:pt modelId="{4DBB75F5-4EB4-4ED2-BA59-12168384FEA1}">
      <dgm:prSet/>
      <dgm:spPr>
        <a:solidFill>
          <a:schemeClr val="accent4">
            <a:lumMod val="40000"/>
            <a:lumOff val="60000"/>
            <a:alpha val="90000"/>
          </a:schemeClr>
        </a:solidFill>
      </dgm:spPr>
      <dgm:t>
        <a:bodyPr/>
        <a:lstStyle/>
        <a:p>
          <a:r>
            <a:rPr lang="es-MX"/>
            <a:t>Escuelas primarias- El convenio se repasa durante las conferencias de padres y maestros.</a:t>
          </a:r>
          <a:endParaRPr lang="en-US"/>
        </a:p>
      </dgm:t>
    </dgm:pt>
    <dgm:pt modelId="{7B38AE91-3210-404D-BA69-2096963051A4}" type="parTrans" cxnId="{F79B261E-2790-4FEE-8155-D99B7C9DC694}">
      <dgm:prSet/>
      <dgm:spPr/>
      <dgm:t>
        <a:bodyPr/>
        <a:lstStyle/>
        <a:p>
          <a:endParaRPr lang="en-US"/>
        </a:p>
      </dgm:t>
    </dgm:pt>
    <dgm:pt modelId="{43AE610B-E672-43F2-97A6-03B94822C654}" type="sibTrans" cxnId="{F79B261E-2790-4FEE-8155-D99B7C9DC694}">
      <dgm:prSet/>
      <dgm:spPr/>
      <dgm:t>
        <a:bodyPr/>
        <a:lstStyle/>
        <a:p>
          <a:endParaRPr lang="en-US"/>
        </a:p>
      </dgm:t>
    </dgm:pt>
    <dgm:pt modelId="{DDD57B06-67C3-40DD-8DDA-477A381318EC}">
      <dgm:prSet/>
      <dgm:spPr>
        <a:solidFill>
          <a:schemeClr val="accent4">
            <a:lumMod val="40000"/>
            <a:lumOff val="60000"/>
            <a:alpha val="90000"/>
          </a:schemeClr>
        </a:solidFill>
      </dgm:spPr>
      <dgm:t>
        <a:bodyPr/>
        <a:lstStyle/>
        <a:p>
          <a:r>
            <a:rPr lang="es-MX"/>
            <a:t>Secundaria y Preparatoria–  El convenio se completa mediante la registración en línea.</a:t>
          </a:r>
          <a:endParaRPr lang="en-US"/>
        </a:p>
      </dgm:t>
    </dgm:pt>
    <dgm:pt modelId="{2F32F2EE-520E-48AA-B6CD-053C2C4C2F85}" type="parTrans" cxnId="{30D574F7-5B67-4EE2-89BA-A7723A0AFDE6}">
      <dgm:prSet/>
      <dgm:spPr/>
      <dgm:t>
        <a:bodyPr/>
        <a:lstStyle/>
        <a:p>
          <a:endParaRPr lang="en-US"/>
        </a:p>
      </dgm:t>
    </dgm:pt>
    <dgm:pt modelId="{214D8C84-2A83-4ADD-8B1E-13E2F7A97882}" type="sibTrans" cxnId="{30D574F7-5B67-4EE2-89BA-A7723A0AFDE6}">
      <dgm:prSet/>
      <dgm:spPr/>
      <dgm:t>
        <a:bodyPr/>
        <a:lstStyle/>
        <a:p>
          <a:endParaRPr lang="en-US"/>
        </a:p>
      </dgm:t>
    </dgm:pt>
    <dgm:pt modelId="{C410D9E8-3329-44DD-BF70-EBFEA6B5A534}" type="pres">
      <dgm:prSet presAssocID="{46ECD354-772C-4FB1-B9A1-4FADF70F1984}" presName="Name0" presStyleCnt="0">
        <dgm:presLayoutVars>
          <dgm:dir/>
          <dgm:animLvl val="lvl"/>
          <dgm:resizeHandles val="exact"/>
        </dgm:presLayoutVars>
      </dgm:prSet>
      <dgm:spPr/>
    </dgm:pt>
    <dgm:pt modelId="{4416C3AD-1A9D-4A24-B9E3-DE3C38EB2FFB}" type="pres">
      <dgm:prSet presAssocID="{6277B0DE-E4CB-4005-90B6-09BC651C9ACD}" presName="composite" presStyleCnt="0"/>
      <dgm:spPr/>
    </dgm:pt>
    <dgm:pt modelId="{4B68A8A3-7F16-4A2E-A4BF-954BB56A4606}" type="pres">
      <dgm:prSet presAssocID="{6277B0DE-E4CB-4005-90B6-09BC651C9ACD}" presName="parTx" presStyleLbl="alignNode1" presStyleIdx="0" presStyleCnt="1">
        <dgm:presLayoutVars>
          <dgm:chMax val="0"/>
          <dgm:chPref val="0"/>
          <dgm:bulletEnabled val="1"/>
        </dgm:presLayoutVars>
      </dgm:prSet>
      <dgm:spPr/>
    </dgm:pt>
    <dgm:pt modelId="{9A444A27-CDCC-44AA-8D19-8919602C9583}" type="pres">
      <dgm:prSet presAssocID="{6277B0DE-E4CB-4005-90B6-09BC651C9ACD}" presName="desTx" presStyleLbl="alignAccFollowNode1" presStyleIdx="0" presStyleCnt="1">
        <dgm:presLayoutVars>
          <dgm:bulletEnabled val="1"/>
        </dgm:presLayoutVars>
      </dgm:prSet>
      <dgm:spPr/>
    </dgm:pt>
  </dgm:ptLst>
  <dgm:cxnLst>
    <dgm:cxn modelId="{DDF64410-D7CB-4430-B2DB-2C37AE3E3D88}" type="presOf" srcId="{4DBB75F5-4EB4-4ED2-BA59-12168384FEA1}" destId="{9A444A27-CDCC-44AA-8D19-8919602C9583}" srcOrd="0" destOrd="2" presId="urn:microsoft.com/office/officeart/2005/8/layout/hList1"/>
    <dgm:cxn modelId="{F79B261E-2790-4FEE-8155-D99B7C9DC694}" srcId="{6277B0DE-E4CB-4005-90B6-09BC651C9ACD}" destId="{4DBB75F5-4EB4-4ED2-BA59-12168384FEA1}" srcOrd="2" destOrd="0" parTransId="{7B38AE91-3210-404D-BA69-2096963051A4}" sibTransId="{43AE610B-E672-43F2-97A6-03B94822C654}"/>
    <dgm:cxn modelId="{EAAE3862-E4EB-480B-A702-69BC880808F8}" type="presOf" srcId="{6277B0DE-E4CB-4005-90B6-09BC651C9ACD}" destId="{4B68A8A3-7F16-4A2E-A4BF-954BB56A4606}" srcOrd="0" destOrd="0" presId="urn:microsoft.com/office/officeart/2005/8/layout/hList1"/>
    <dgm:cxn modelId="{E2ED567E-500E-41A6-BF02-0BA26257783B}" type="presOf" srcId="{D0BABAB3-E21B-4255-A021-9D987B21DC44}" destId="{9A444A27-CDCC-44AA-8D19-8919602C9583}" srcOrd="0" destOrd="0" presId="urn:microsoft.com/office/officeart/2005/8/layout/hList1"/>
    <dgm:cxn modelId="{C2CA2F81-82F6-4A75-9E50-D91527C93460}" type="presOf" srcId="{46ECD354-772C-4FB1-B9A1-4FADF70F1984}" destId="{C410D9E8-3329-44DD-BF70-EBFEA6B5A534}" srcOrd="0" destOrd="0" presId="urn:microsoft.com/office/officeart/2005/8/layout/hList1"/>
    <dgm:cxn modelId="{D3D59290-15CF-488A-A506-9450017F3631}" srcId="{46ECD354-772C-4FB1-B9A1-4FADF70F1984}" destId="{6277B0DE-E4CB-4005-90B6-09BC651C9ACD}" srcOrd="0" destOrd="0" parTransId="{23886259-D3BC-4A65-B50B-F4DEE7E33761}" sibTransId="{B7DD5123-6F2A-44F5-B5CB-FD750A9A2436}"/>
    <dgm:cxn modelId="{F35D54A0-A635-445A-9EA0-5FF5D464F200}" srcId="{6277B0DE-E4CB-4005-90B6-09BC651C9ACD}" destId="{391E6273-3EF9-450E-B870-2C3A2CA29641}" srcOrd="1" destOrd="0" parTransId="{0A4D8E10-2B12-4328-8988-62D7088E32CF}" sibTransId="{44081F42-D804-498B-8ED4-A3102CCD5FD9}"/>
    <dgm:cxn modelId="{73F890A4-D04A-4782-A7F3-FBB6F505DCB5}" srcId="{6277B0DE-E4CB-4005-90B6-09BC651C9ACD}" destId="{D0BABAB3-E21B-4255-A021-9D987B21DC44}" srcOrd="0" destOrd="0" parTransId="{F1F237B2-7281-4985-A598-E3BD46DE2A29}" sibTransId="{F659E4CE-5BD8-4E55-8166-E0112B5C19B3}"/>
    <dgm:cxn modelId="{6AF9CEA6-4FF2-445D-87AE-231FDE3A55C5}" type="presOf" srcId="{391E6273-3EF9-450E-B870-2C3A2CA29641}" destId="{9A444A27-CDCC-44AA-8D19-8919602C9583}" srcOrd="0" destOrd="1" presId="urn:microsoft.com/office/officeart/2005/8/layout/hList1"/>
    <dgm:cxn modelId="{C19D92D2-B608-403C-8AC7-CE5EC70214D3}" type="presOf" srcId="{DDD57B06-67C3-40DD-8DDA-477A381318EC}" destId="{9A444A27-CDCC-44AA-8D19-8919602C9583}" srcOrd="0" destOrd="3" presId="urn:microsoft.com/office/officeart/2005/8/layout/hList1"/>
    <dgm:cxn modelId="{30D574F7-5B67-4EE2-89BA-A7723A0AFDE6}" srcId="{6277B0DE-E4CB-4005-90B6-09BC651C9ACD}" destId="{DDD57B06-67C3-40DD-8DDA-477A381318EC}" srcOrd="3" destOrd="0" parTransId="{2F32F2EE-520E-48AA-B6CD-053C2C4C2F85}" sibTransId="{214D8C84-2A83-4ADD-8B1E-13E2F7A97882}"/>
    <dgm:cxn modelId="{65C21BE5-0C5C-4EAD-BA2B-CFC2616F46FD}" type="presParOf" srcId="{C410D9E8-3329-44DD-BF70-EBFEA6B5A534}" destId="{4416C3AD-1A9D-4A24-B9E3-DE3C38EB2FFB}" srcOrd="0" destOrd="0" presId="urn:microsoft.com/office/officeart/2005/8/layout/hList1"/>
    <dgm:cxn modelId="{779943E5-FBFB-42EA-AA9A-E65A253F14AB}" type="presParOf" srcId="{4416C3AD-1A9D-4A24-B9E3-DE3C38EB2FFB}" destId="{4B68A8A3-7F16-4A2E-A4BF-954BB56A4606}" srcOrd="0" destOrd="0" presId="urn:microsoft.com/office/officeart/2005/8/layout/hList1"/>
    <dgm:cxn modelId="{99EFFD23-51F5-40F1-91F9-32803C99EE75}" type="presParOf" srcId="{4416C3AD-1A9D-4A24-B9E3-DE3C38EB2FFB}" destId="{9A444A27-CDCC-44AA-8D19-8919602C9583}"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CFD8F-068B-4F8A-B414-0CFC9E8CF962}">
      <dsp:nvSpPr>
        <dsp:cNvPr id="0" name=""/>
        <dsp:cNvSpPr/>
      </dsp:nvSpPr>
      <dsp:spPr>
        <a:xfrm>
          <a:off x="0" y="860604"/>
          <a:ext cx="3830955" cy="3830955"/>
        </a:xfrm>
        <a:prstGeom prst="pie">
          <a:avLst>
            <a:gd name="adj1" fmla="val 5400000"/>
            <a:gd name="adj2" fmla="val 16200000"/>
          </a:avLst>
        </a:prstGeom>
        <a:solidFill>
          <a:schemeClr val="accent3">
            <a:alpha val="50000"/>
          </a:schemeClr>
        </a:solidFill>
        <a:ln>
          <a:noFill/>
        </a:ln>
        <a:effectLst/>
        <a:scene3d>
          <a:camera prst="orthographicFront"/>
          <a:lightRig rig="flat" dir="t"/>
        </a:scene3d>
        <a:sp3d/>
      </dsp:spPr>
      <dsp:style>
        <a:lnRef idx="0">
          <a:scrgbClr r="0" g="0" b="0"/>
        </a:lnRef>
        <a:fillRef idx="0">
          <a:scrgbClr r="0" g="0" b="0"/>
        </a:fillRef>
        <a:effectRef idx="0">
          <a:scrgbClr r="0" g="0" b="0"/>
        </a:effectRef>
        <a:fontRef idx="minor">
          <a:schemeClr val="lt1"/>
        </a:fontRef>
      </dsp:style>
    </dsp:sp>
    <dsp:sp modelId="{786CECF2-9000-4D30-9B68-941ABD63E1F4}">
      <dsp:nvSpPr>
        <dsp:cNvPr id="0" name=""/>
        <dsp:cNvSpPr/>
      </dsp:nvSpPr>
      <dsp:spPr>
        <a:xfrm>
          <a:off x="1915477" y="860604"/>
          <a:ext cx="4469447" cy="383095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Schoolwide Basis </a:t>
          </a:r>
          <a:endParaRPr lang="en-US" sz="2400" kern="1200" dirty="0"/>
        </a:p>
      </dsp:txBody>
      <dsp:txXfrm>
        <a:off x="1915477" y="860604"/>
        <a:ext cx="2234723" cy="1819703"/>
      </dsp:txXfrm>
    </dsp:sp>
    <dsp:sp modelId="{72C85D60-9146-3A43-B4A0-F20A243C0743}">
      <dsp:nvSpPr>
        <dsp:cNvPr id="0" name=""/>
        <dsp:cNvSpPr/>
      </dsp:nvSpPr>
      <dsp:spPr>
        <a:xfrm>
          <a:off x="1005625" y="2680307"/>
          <a:ext cx="1819703" cy="1819703"/>
        </a:xfrm>
        <a:prstGeom prst="pie">
          <a:avLst>
            <a:gd name="adj1" fmla="val 5400000"/>
            <a:gd name="adj2" fmla="val 16200000"/>
          </a:avLst>
        </a:prstGeom>
        <a:gradFill rotWithShape="0">
          <a:gsLst>
            <a:gs pos="0">
              <a:schemeClr val="accent5">
                <a:hueOff val="-1056591"/>
                <a:satOff val="-11799"/>
                <a:lumOff val="-784"/>
                <a:alphaOff val="0"/>
                <a:tint val="96000"/>
                <a:satMod val="100000"/>
                <a:lumMod val="104000"/>
              </a:schemeClr>
            </a:gs>
            <a:gs pos="78000">
              <a:schemeClr val="accent5">
                <a:hueOff val="-1056591"/>
                <a:satOff val="-11799"/>
                <a:lumOff val="-784"/>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A1ED46-79B4-014E-8940-92F23E71FD16}">
      <dsp:nvSpPr>
        <dsp:cNvPr id="0" name=""/>
        <dsp:cNvSpPr/>
      </dsp:nvSpPr>
      <dsp:spPr>
        <a:xfrm>
          <a:off x="1915477" y="2680307"/>
          <a:ext cx="4469447" cy="1819703"/>
        </a:xfrm>
        <a:prstGeom prst="rect">
          <a:avLst/>
        </a:prstGeom>
        <a:solidFill>
          <a:schemeClr val="lt1">
            <a:alpha val="90000"/>
            <a:hueOff val="0"/>
            <a:satOff val="0"/>
            <a:lumOff val="0"/>
            <a:alphaOff val="0"/>
          </a:schemeClr>
        </a:solidFill>
        <a:ln w="9525" cap="flat" cmpd="sng" algn="ctr">
          <a:solidFill>
            <a:schemeClr val="accent5">
              <a:hueOff val="-1056591"/>
              <a:satOff val="-11799"/>
              <a:lumOff val="-784"/>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b="1" kern="1200" dirty="0"/>
            <a:t>Use of Title I funds</a:t>
          </a:r>
          <a:endParaRPr lang="en-US" sz="2200" kern="1200" dirty="0"/>
        </a:p>
      </dsp:txBody>
      <dsp:txXfrm>
        <a:off x="1915477" y="2680307"/>
        <a:ext cx="2234723" cy="1819703"/>
      </dsp:txXfrm>
    </dsp:sp>
    <dsp:sp modelId="{33DE56DE-06FA-4CAF-9AFB-2151F2E931DD}">
      <dsp:nvSpPr>
        <dsp:cNvPr id="0" name=""/>
        <dsp:cNvSpPr/>
      </dsp:nvSpPr>
      <dsp:spPr>
        <a:xfrm>
          <a:off x="4150201" y="860604"/>
          <a:ext cx="2234723" cy="1819703"/>
        </a:xfrm>
        <a:prstGeom prst="rect">
          <a:avLst/>
        </a:prstGeom>
        <a:noFill/>
        <a:ln w="9525" cap="flat" cmpd="sng" algn="ctr">
          <a:noFill/>
          <a:prstDash val="solid"/>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Funds used to serve all students in order to increase academic achievement.</a:t>
          </a:r>
        </a:p>
      </dsp:txBody>
      <dsp:txXfrm>
        <a:off x="4150201" y="860604"/>
        <a:ext cx="2234723" cy="1819703"/>
      </dsp:txXfrm>
    </dsp:sp>
    <dsp:sp modelId="{CE495A05-8E6E-1540-B0E1-2CBF2F190CD8}">
      <dsp:nvSpPr>
        <dsp:cNvPr id="0" name=""/>
        <dsp:cNvSpPr/>
      </dsp:nvSpPr>
      <dsp:spPr>
        <a:xfrm>
          <a:off x="4150201" y="2680307"/>
          <a:ext cx="2234723" cy="1819703"/>
        </a:xfrm>
        <a:prstGeom prst="rect">
          <a:avLst/>
        </a:prstGeom>
        <a:noFill/>
        <a:ln w="9525" cap="flat" cmpd="sng" algn="ctr">
          <a:noFill/>
          <a:prstDash val="solid"/>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Improve school’s entire educational program </a:t>
          </a:r>
        </a:p>
        <a:p>
          <a:pPr marL="114300" lvl="1" indent="-114300" algn="l" defTabSz="622300" rtl="0">
            <a:lnSpc>
              <a:spcPct val="90000"/>
            </a:lnSpc>
            <a:spcBef>
              <a:spcPct val="0"/>
            </a:spcBef>
            <a:spcAft>
              <a:spcPct val="15000"/>
            </a:spcAft>
            <a:buChar char="•"/>
          </a:pPr>
          <a:r>
            <a:rPr lang="en-US" sz="1400" kern="1200" dirty="0"/>
            <a:t>Provide additional assistance to all students who experience difficulties in meeting the State’s performance targets</a:t>
          </a:r>
        </a:p>
      </dsp:txBody>
      <dsp:txXfrm>
        <a:off x="4150201" y="2680307"/>
        <a:ext cx="2234723" cy="18197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BF416-18FE-48CE-B8F0-144C4B0DFF9E}">
      <dsp:nvSpPr>
        <dsp:cNvPr id="0" name=""/>
        <dsp:cNvSpPr/>
      </dsp:nvSpPr>
      <dsp:spPr>
        <a:xfrm>
          <a:off x="0" y="0"/>
          <a:ext cx="4837043" cy="5788025"/>
        </a:xfrm>
        <a:prstGeom prst="triangle">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4227FAC-C5AF-4905-8CE7-17ADC95AC25F}">
      <dsp:nvSpPr>
        <dsp:cNvPr id="0" name=""/>
        <dsp:cNvSpPr/>
      </dsp:nvSpPr>
      <dsp:spPr>
        <a:xfrm>
          <a:off x="2418521" y="581911"/>
          <a:ext cx="3144078" cy="1370134"/>
        </a:xfrm>
        <a:prstGeom prst="round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Teachers must meet Nevada certification requirements</a:t>
          </a:r>
          <a:endParaRPr lang="en-US" sz="2000" kern="1200"/>
        </a:p>
      </dsp:txBody>
      <dsp:txXfrm>
        <a:off x="2485405" y="648795"/>
        <a:ext cx="3010310" cy="1236366"/>
      </dsp:txXfrm>
    </dsp:sp>
    <dsp:sp modelId="{E44A8C16-44D5-41F4-B47D-46B69247DA4E}">
      <dsp:nvSpPr>
        <dsp:cNvPr id="0" name=""/>
        <dsp:cNvSpPr/>
      </dsp:nvSpPr>
      <dsp:spPr>
        <a:xfrm>
          <a:off x="2418521" y="2123312"/>
          <a:ext cx="3144078" cy="1370134"/>
        </a:xfrm>
        <a:prstGeom prst="roundRect">
          <a:avLst/>
        </a:prstGeom>
        <a:solidFill>
          <a:schemeClr val="lt1">
            <a:alpha val="90000"/>
            <a:hueOff val="0"/>
            <a:satOff val="0"/>
            <a:lumOff val="0"/>
            <a:alphaOff val="0"/>
          </a:schemeClr>
        </a:solidFill>
        <a:ln w="9525" cap="flat" cmpd="sng" algn="ctr">
          <a:solidFill>
            <a:schemeClr val="accent1">
              <a:shade val="50000"/>
              <a:hueOff val="-547045"/>
              <a:satOff val="-31331"/>
              <a:lumOff val="3353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Paraprofessionals are highly qualified</a:t>
          </a:r>
          <a:endParaRPr lang="en-US" sz="2000" kern="1200"/>
        </a:p>
      </dsp:txBody>
      <dsp:txXfrm>
        <a:off x="2485405" y="2190196"/>
        <a:ext cx="3010310" cy="1236366"/>
      </dsp:txXfrm>
    </dsp:sp>
    <dsp:sp modelId="{EB4E764B-1C7F-49BB-AC13-594E930FEA91}">
      <dsp:nvSpPr>
        <dsp:cNvPr id="0" name=""/>
        <dsp:cNvSpPr/>
      </dsp:nvSpPr>
      <dsp:spPr>
        <a:xfrm>
          <a:off x="2418521" y="3664712"/>
          <a:ext cx="3144078" cy="1370134"/>
        </a:xfrm>
        <a:prstGeom prst="roundRect">
          <a:avLst/>
        </a:prstGeom>
        <a:solidFill>
          <a:schemeClr val="lt1">
            <a:alpha val="90000"/>
            <a:hueOff val="0"/>
            <a:satOff val="0"/>
            <a:lumOff val="0"/>
            <a:alphaOff val="0"/>
          </a:schemeClr>
        </a:solidFill>
        <a:ln w="9525" cap="flat" cmpd="sng" algn="ctr">
          <a:solidFill>
            <a:schemeClr val="accent1">
              <a:shade val="50000"/>
              <a:hueOff val="-547045"/>
              <a:satOff val="-31331"/>
              <a:lumOff val="3353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Timely notice given if a student has been taught for 4 or more weeks in a row by a teacher who does not meet the State certification requirements, i.e., long-term substitute</a:t>
          </a:r>
          <a:endParaRPr lang="en-US" sz="1400" kern="1200"/>
        </a:p>
      </dsp:txBody>
      <dsp:txXfrm>
        <a:off x="2485405" y="3731596"/>
        <a:ext cx="3010310" cy="12363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B6101-26E0-4558-B197-9D7C8478154B}">
      <dsp:nvSpPr>
        <dsp:cNvPr id="0" name=""/>
        <dsp:cNvSpPr/>
      </dsp:nvSpPr>
      <dsp:spPr>
        <a:xfrm>
          <a:off x="0" y="0"/>
          <a:ext cx="4832901" cy="5788025"/>
        </a:xfrm>
        <a:prstGeom prst="triangl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AC73EFD-7A90-497A-9F0B-1BC3465C9DA6}">
      <dsp:nvSpPr>
        <dsp:cNvPr id="0" name=""/>
        <dsp:cNvSpPr/>
      </dsp:nvSpPr>
      <dsp:spPr>
        <a:xfrm>
          <a:off x="2416450" y="581911"/>
          <a:ext cx="3141386" cy="1370134"/>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a:t>Los educadores deben de cumplir con los requisitos de certificación de Nevada</a:t>
          </a:r>
          <a:endParaRPr lang="en-US" sz="2000" kern="1200"/>
        </a:p>
      </dsp:txBody>
      <dsp:txXfrm>
        <a:off x="2483334" y="648795"/>
        <a:ext cx="3007618" cy="1236366"/>
      </dsp:txXfrm>
    </dsp:sp>
    <dsp:sp modelId="{CC81559F-87BE-47B5-94AF-B199739AA0C7}">
      <dsp:nvSpPr>
        <dsp:cNvPr id="0" name=""/>
        <dsp:cNvSpPr/>
      </dsp:nvSpPr>
      <dsp:spPr>
        <a:xfrm>
          <a:off x="2416450" y="2123312"/>
          <a:ext cx="3141386" cy="1370134"/>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a:t>Los para profesionales tienen que ser altamente calificados</a:t>
          </a:r>
          <a:endParaRPr lang="en-US" sz="2000" kern="1200"/>
        </a:p>
      </dsp:txBody>
      <dsp:txXfrm>
        <a:off x="2483334" y="2190196"/>
        <a:ext cx="3007618" cy="1236366"/>
      </dsp:txXfrm>
    </dsp:sp>
    <dsp:sp modelId="{51A2021C-7B56-4843-A3D9-33306F8D1BE4}">
      <dsp:nvSpPr>
        <dsp:cNvPr id="0" name=""/>
        <dsp:cNvSpPr/>
      </dsp:nvSpPr>
      <dsp:spPr>
        <a:xfrm>
          <a:off x="2416450" y="3664712"/>
          <a:ext cx="3141386" cy="1370134"/>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b="1" kern="1200"/>
            <a:t>Se debe avisar si un educador ha estado enseñando a estudiantes durante 4 o mas semanas consecutivas y no cumple con los requisitos de certificación del estado. Por ejemplo un sustituto a largo plazo</a:t>
          </a:r>
          <a:endParaRPr lang="en-US" sz="1400" kern="1200"/>
        </a:p>
      </dsp:txBody>
      <dsp:txXfrm>
        <a:off x="2483334" y="3731596"/>
        <a:ext cx="3007618" cy="12363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69D57-DFF3-4F4F-966C-964997C5F11E}">
      <dsp:nvSpPr>
        <dsp:cNvPr id="0" name=""/>
        <dsp:cNvSpPr/>
      </dsp:nvSpPr>
      <dsp:spPr>
        <a:xfrm>
          <a:off x="0" y="37388"/>
          <a:ext cx="5505450" cy="1386632"/>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threePt" dir="t"/>
          </a:scene3d>
          <a:sp3d prstMaterial="dkEdge"/>
        </a:bodyPr>
        <a:lstStyle/>
        <a:p>
          <a:pPr marL="0" lvl="0" indent="0" algn="l" defTabSz="1111250" rtl="0">
            <a:lnSpc>
              <a:spcPct val="90000"/>
            </a:lnSpc>
            <a:spcBef>
              <a:spcPct val="0"/>
            </a:spcBef>
            <a:spcAft>
              <a:spcPct val="35000"/>
            </a:spcAft>
            <a:buNone/>
          </a:pPr>
          <a:r>
            <a:rPr lang="en-US" sz="2500" b="1" kern="1200"/>
            <a:t>District report card</a:t>
          </a:r>
        </a:p>
      </dsp:txBody>
      <dsp:txXfrm>
        <a:off x="67690" y="105078"/>
        <a:ext cx="5370070" cy="1251252"/>
      </dsp:txXfrm>
    </dsp:sp>
    <dsp:sp modelId="{422EFD69-44CE-4B80-A6F0-BEB4E9EEA27C}">
      <dsp:nvSpPr>
        <dsp:cNvPr id="0" name=""/>
        <dsp:cNvSpPr/>
      </dsp:nvSpPr>
      <dsp:spPr>
        <a:xfrm>
          <a:off x="0" y="1424021"/>
          <a:ext cx="5505450"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98" tIns="22860" rIns="128016" bIns="22860" numCol="1" spcCol="1270" anchor="t" anchorCtr="0">
          <a:noAutofit/>
          <a:scene3d>
            <a:camera prst="orthographicFront"/>
            <a:lightRig rig="threePt" dir="t"/>
          </a:scene3d>
          <a:sp3d prstMaterial="dkEdge"/>
        </a:bodyPr>
        <a:lstStyle/>
        <a:p>
          <a:pPr marL="171450" lvl="1" indent="-171450" algn="l" defTabSz="800100" rtl="0">
            <a:lnSpc>
              <a:spcPct val="90000"/>
            </a:lnSpc>
            <a:spcBef>
              <a:spcPct val="0"/>
            </a:spcBef>
            <a:spcAft>
              <a:spcPct val="20000"/>
            </a:spcAft>
            <a:buChar char="•"/>
          </a:pPr>
          <a:r>
            <a:rPr lang="en-US" sz="1800" b="1" kern="1200"/>
            <a:t>Overall student achievement </a:t>
          </a:r>
        </a:p>
        <a:p>
          <a:pPr marL="171450" lvl="1" indent="-171450" algn="l" defTabSz="800100" rtl="0">
            <a:lnSpc>
              <a:spcPct val="90000"/>
            </a:lnSpc>
            <a:spcBef>
              <a:spcPct val="0"/>
            </a:spcBef>
            <a:spcAft>
              <a:spcPct val="20000"/>
            </a:spcAft>
            <a:buChar char="•"/>
          </a:pPr>
          <a:r>
            <a:rPr lang="en-US" sz="1800" b="1" kern="1200"/>
            <a:t>Achievement by category</a:t>
          </a:r>
        </a:p>
        <a:p>
          <a:pPr marL="342900" lvl="2" indent="-171450" algn="l" defTabSz="800100" rtl="0">
            <a:lnSpc>
              <a:spcPct val="90000"/>
            </a:lnSpc>
            <a:spcBef>
              <a:spcPct val="0"/>
            </a:spcBef>
            <a:spcAft>
              <a:spcPct val="20000"/>
            </a:spcAft>
            <a:buChar char="•"/>
          </a:pPr>
          <a:r>
            <a:rPr lang="en-US" sz="1800" b="1" kern="1200"/>
            <a:t>Graduation rates</a:t>
          </a:r>
        </a:p>
        <a:p>
          <a:pPr marL="342900" lvl="2" indent="-171450" algn="l" defTabSz="800100" rtl="0">
            <a:lnSpc>
              <a:spcPct val="90000"/>
            </a:lnSpc>
            <a:spcBef>
              <a:spcPct val="0"/>
            </a:spcBef>
            <a:spcAft>
              <a:spcPct val="20000"/>
            </a:spcAft>
            <a:buChar char="•"/>
          </a:pPr>
          <a:r>
            <a:rPr lang="en-US" sz="1800" b="1" kern="1200"/>
            <a:t>District performance</a:t>
          </a:r>
        </a:p>
        <a:p>
          <a:pPr marL="342900" lvl="2" indent="-171450" algn="l" defTabSz="800100" rtl="0">
            <a:lnSpc>
              <a:spcPct val="90000"/>
            </a:lnSpc>
            <a:spcBef>
              <a:spcPct val="0"/>
            </a:spcBef>
            <a:spcAft>
              <a:spcPct val="20000"/>
            </a:spcAft>
            <a:buChar char="•"/>
          </a:pPr>
          <a:r>
            <a:rPr lang="en-US" sz="1800" b="1" kern="1200"/>
            <a:t>Gender</a:t>
          </a:r>
        </a:p>
        <a:p>
          <a:pPr marL="342900" lvl="2" indent="-171450" algn="l" defTabSz="800100" rtl="0">
            <a:lnSpc>
              <a:spcPct val="90000"/>
            </a:lnSpc>
            <a:spcBef>
              <a:spcPct val="0"/>
            </a:spcBef>
            <a:spcAft>
              <a:spcPct val="20000"/>
            </a:spcAft>
            <a:buChar char="•"/>
          </a:pPr>
          <a:r>
            <a:rPr lang="en-US" sz="1800" b="1" kern="1200"/>
            <a:t>Etc.</a:t>
          </a:r>
        </a:p>
        <a:p>
          <a:pPr marL="171450" lvl="1" indent="-171450" algn="l" defTabSz="800100" rtl="0">
            <a:lnSpc>
              <a:spcPct val="90000"/>
            </a:lnSpc>
            <a:spcBef>
              <a:spcPct val="0"/>
            </a:spcBef>
            <a:spcAft>
              <a:spcPct val="20000"/>
            </a:spcAft>
            <a:buChar char="•"/>
          </a:pPr>
          <a:r>
            <a:rPr lang="en-US" sz="1800" b="1" kern="1200"/>
            <a:t>Achievement by school</a:t>
          </a:r>
        </a:p>
      </dsp:txBody>
      <dsp:txXfrm>
        <a:off x="0" y="1424021"/>
        <a:ext cx="5505450" cy="2173500"/>
      </dsp:txXfrm>
    </dsp:sp>
    <dsp:sp modelId="{B30821EE-E65A-403F-B8A2-5D4E00751396}">
      <dsp:nvSpPr>
        <dsp:cNvPr id="0" name=""/>
        <dsp:cNvSpPr/>
      </dsp:nvSpPr>
      <dsp:spPr>
        <a:xfrm>
          <a:off x="0" y="3597521"/>
          <a:ext cx="5505450" cy="1386632"/>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threePt" dir="t"/>
          </a:scene3d>
          <a:sp3d prstMaterial="dkEdge"/>
        </a:bodyPr>
        <a:lstStyle/>
        <a:p>
          <a:pPr marL="0" lvl="0" indent="0" algn="l" defTabSz="1111250" rtl="0">
            <a:lnSpc>
              <a:spcPct val="90000"/>
            </a:lnSpc>
            <a:spcBef>
              <a:spcPct val="0"/>
            </a:spcBef>
            <a:spcAft>
              <a:spcPct val="35000"/>
            </a:spcAft>
            <a:buNone/>
          </a:pPr>
          <a:r>
            <a:rPr lang="en-US" sz="2500" b="1" kern="1200"/>
            <a:t>English Learner (EL) placement</a:t>
          </a:r>
        </a:p>
      </dsp:txBody>
      <dsp:txXfrm>
        <a:off x="67690" y="3665211"/>
        <a:ext cx="5370070" cy="1251252"/>
      </dsp:txXfrm>
    </dsp:sp>
    <dsp:sp modelId="{ACAA6320-8DA8-4CE4-9CCB-FB4E41C48592}">
      <dsp:nvSpPr>
        <dsp:cNvPr id="0" name=""/>
        <dsp:cNvSpPr/>
      </dsp:nvSpPr>
      <dsp:spPr>
        <a:xfrm>
          <a:off x="0" y="5056153"/>
          <a:ext cx="5505450" cy="1386632"/>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scene3d>
            <a:camera prst="orthographicFront"/>
            <a:lightRig rig="threePt" dir="t"/>
          </a:scene3d>
          <a:sp3d prstMaterial="dkEdge"/>
        </a:bodyPr>
        <a:lstStyle/>
        <a:p>
          <a:pPr marL="0" lvl="0" indent="0" algn="l" defTabSz="1111250" rtl="0">
            <a:lnSpc>
              <a:spcPct val="90000"/>
            </a:lnSpc>
            <a:spcBef>
              <a:spcPct val="0"/>
            </a:spcBef>
            <a:spcAft>
              <a:spcPct val="35000"/>
            </a:spcAft>
            <a:buNone/>
          </a:pPr>
          <a:r>
            <a:rPr lang="en-US" sz="2500" b="1" kern="1200"/>
            <a:t>State or District policy on student participation in mandated assessments</a:t>
          </a:r>
        </a:p>
      </dsp:txBody>
      <dsp:txXfrm>
        <a:off x="67690" y="5123843"/>
        <a:ext cx="5370070" cy="12512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C92B0-B512-4F07-94D5-11D151616B3A}">
      <dsp:nvSpPr>
        <dsp:cNvPr id="0" name=""/>
        <dsp:cNvSpPr/>
      </dsp:nvSpPr>
      <dsp:spPr>
        <a:xfrm>
          <a:off x="679" y="0"/>
          <a:ext cx="1765473" cy="57880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prstMaterial="dkEdge"/>
        </a:bodyPr>
        <a:lstStyle/>
        <a:p>
          <a:pPr marL="0" lvl="0" indent="0" algn="ctr" defTabSz="889000" rtl="0">
            <a:lnSpc>
              <a:spcPct val="90000"/>
            </a:lnSpc>
            <a:spcBef>
              <a:spcPct val="0"/>
            </a:spcBef>
            <a:spcAft>
              <a:spcPct val="35000"/>
            </a:spcAft>
            <a:buNone/>
          </a:pPr>
          <a:r>
            <a:rPr lang="en-US" sz="2000" b="1" kern="1200"/>
            <a:t>Individual report card on your child’s progress</a:t>
          </a:r>
        </a:p>
      </dsp:txBody>
      <dsp:txXfrm>
        <a:off x="679" y="0"/>
        <a:ext cx="1765473" cy="1736407"/>
      </dsp:txXfrm>
    </dsp:sp>
    <dsp:sp modelId="{DA493E90-F19A-486C-B3F0-B77B719E8CFE}">
      <dsp:nvSpPr>
        <dsp:cNvPr id="0" name=""/>
        <dsp:cNvSpPr/>
      </dsp:nvSpPr>
      <dsp:spPr>
        <a:xfrm>
          <a:off x="1898563" y="0"/>
          <a:ext cx="1765473" cy="57880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prstMaterial="dkEdge"/>
        </a:bodyPr>
        <a:lstStyle/>
        <a:p>
          <a:pPr marL="0" lvl="0" indent="0" algn="ctr" defTabSz="889000" rtl="0">
            <a:lnSpc>
              <a:spcPct val="90000"/>
            </a:lnSpc>
            <a:spcBef>
              <a:spcPct val="0"/>
            </a:spcBef>
            <a:spcAft>
              <a:spcPct val="35000"/>
            </a:spcAft>
            <a:buNone/>
          </a:pPr>
          <a:r>
            <a:rPr lang="en-US" sz="2000" b="1" kern="1200"/>
            <a:t>Information on State and local assessments</a:t>
          </a:r>
        </a:p>
      </dsp:txBody>
      <dsp:txXfrm>
        <a:off x="1898563" y="0"/>
        <a:ext cx="1765473" cy="1736407"/>
      </dsp:txXfrm>
    </dsp:sp>
    <dsp:sp modelId="{0431E197-ABFF-4890-9277-C30B500E0C87}">
      <dsp:nvSpPr>
        <dsp:cNvPr id="0" name=""/>
        <dsp:cNvSpPr/>
      </dsp:nvSpPr>
      <dsp:spPr>
        <a:xfrm>
          <a:off x="1967480" y="1738103"/>
          <a:ext cx="1627639" cy="17451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scene3d>
            <a:camera prst="orthographicFront"/>
            <a:lightRig rig="threePt" dir="t"/>
          </a:scene3d>
          <a:sp3d prstMaterial="dkEdge"/>
        </a:bodyPr>
        <a:lstStyle/>
        <a:p>
          <a:pPr marL="0" lvl="0" indent="0" algn="ctr" defTabSz="889000" rtl="0">
            <a:lnSpc>
              <a:spcPct val="90000"/>
            </a:lnSpc>
            <a:spcBef>
              <a:spcPct val="0"/>
            </a:spcBef>
            <a:spcAft>
              <a:spcPct val="35000"/>
            </a:spcAft>
            <a:buNone/>
          </a:pPr>
          <a:r>
            <a:rPr lang="en-US" sz="2000" b="1" kern="1200"/>
            <a:t>Subject matter assessed</a:t>
          </a:r>
        </a:p>
      </dsp:txBody>
      <dsp:txXfrm>
        <a:off x="2015152" y="1785775"/>
        <a:ext cx="1532295" cy="1649824"/>
      </dsp:txXfrm>
    </dsp:sp>
    <dsp:sp modelId="{60A6232D-C5D6-414B-B403-31DE75C527D4}">
      <dsp:nvSpPr>
        <dsp:cNvPr id="0" name=""/>
        <dsp:cNvSpPr/>
      </dsp:nvSpPr>
      <dsp:spPr>
        <a:xfrm>
          <a:off x="1967487" y="3751759"/>
          <a:ext cx="1627625" cy="1745168"/>
        </a:xfrm>
        <a:prstGeom prst="roundRect">
          <a:avLst>
            <a:gd name="adj" fmla="val 10000"/>
          </a:avLst>
        </a:prstGeom>
        <a:solidFill>
          <a:schemeClr val="accent2">
            <a:hueOff val="-368853"/>
            <a:satOff val="2112"/>
            <a:lumOff val="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scene3d>
            <a:camera prst="orthographicFront"/>
            <a:lightRig rig="threePt" dir="t"/>
          </a:scene3d>
          <a:sp3d prstMaterial="dkEdge"/>
        </a:bodyPr>
        <a:lstStyle/>
        <a:p>
          <a:pPr marL="0" lvl="0" indent="0" algn="ctr" defTabSz="889000" rtl="0">
            <a:lnSpc>
              <a:spcPct val="90000"/>
            </a:lnSpc>
            <a:spcBef>
              <a:spcPct val="0"/>
            </a:spcBef>
            <a:spcAft>
              <a:spcPct val="35000"/>
            </a:spcAft>
            <a:buNone/>
          </a:pPr>
          <a:r>
            <a:rPr lang="en-US" sz="2000" b="1" kern="1200"/>
            <a:t>Purpose of the assessment</a:t>
          </a:r>
        </a:p>
      </dsp:txBody>
      <dsp:txXfrm>
        <a:off x="2015159" y="3799431"/>
        <a:ext cx="1532281" cy="1649824"/>
      </dsp:txXfrm>
    </dsp:sp>
    <dsp:sp modelId="{CD27BF13-C093-4490-8B4F-FCC2098DE365}">
      <dsp:nvSpPr>
        <dsp:cNvPr id="0" name=""/>
        <dsp:cNvSpPr/>
      </dsp:nvSpPr>
      <dsp:spPr>
        <a:xfrm>
          <a:off x="3796447" y="0"/>
          <a:ext cx="1765473" cy="57880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scene3d>
            <a:camera prst="orthographicFront"/>
            <a:lightRig rig="threePt" dir="t"/>
          </a:scene3d>
          <a:sp3d prstMaterial="dkEdge"/>
        </a:bodyPr>
        <a:lstStyle/>
        <a:p>
          <a:pPr marL="0" lvl="0" indent="0" algn="ctr" defTabSz="755650" rtl="0">
            <a:lnSpc>
              <a:spcPct val="90000"/>
            </a:lnSpc>
            <a:spcBef>
              <a:spcPct val="0"/>
            </a:spcBef>
            <a:spcAft>
              <a:spcPct val="35000"/>
            </a:spcAft>
            <a:buNone/>
          </a:pPr>
          <a:r>
            <a:rPr lang="en-US" sz="1700" b="1" kern="1200"/>
            <a:t>Right of parents to become involved in the school’s programs and how to do so</a:t>
          </a:r>
        </a:p>
      </dsp:txBody>
      <dsp:txXfrm>
        <a:off x="3796447" y="0"/>
        <a:ext cx="1765473" cy="1736407"/>
      </dsp:txXfrm>
    </dsp:sp>
    <dsp:sp modelId="{74D4F4B5-565C-472C-ADAD-40E09B37A028}">
      <dsp:nvSpPr>
        <dsp:cNvPr id="0" name=""/>
        <dsp:cNvSpPr/>
      </dsp:nvSpPr>
      <dsp:spPr>
        <a:xfrm>
          <a:off x="3849107" y="1736548"/>
          <a:ext cx="1660152" cy="843192"/>
        </a:xfrm>
        <a:prstGeom prst="roundRect">
          <a:avLst>
            <a:gd name="adj" fmla="val 10000"/>
          </a:avLst>
        </a:prstGeom>
        <a:solidFill>
          <a:schemeClr val="accent2">
            <a:hueOff val="-737706"/>
            <a:satOff val="4225"/>
            <a:lumOff val="172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scene3d>
            <a:camera prst="orthographicFront"/>
            <a:lightRig rig="threePt" dir="t"/>
          </a:scene3d>
          <a:sp3d prstMaterial="dkEdge"/>
        </a:bodyPr>
        <a:lstStyle/>
        <a:p>
          <a:pPr marL="0" lvl="0" indent="0" algn="ctr" defTabSz="800100" rtl="0">
            <a:lnSpc>
              <a:spcPct val="90000"/>
            </a:lnSpc>
            <a:spcBef>
              <a:spcPct val="0"/>
            </a:spcBef>
            <a:spcAft>
              <a:spcPct val="35000"/>
            </a:spcAft>
            <a:buNone/>
          </a:pPr>
          <a:r>
            <a:rPr lang="en-US" sz="1800" b="1" kern="1200"/>
            <a:t>Volunteering</a:t>
          </a:r>
        </a:p>
      </dsp:txBody>
      <dsp:txXfrm>
        <a:off x="3873803" y="1761244"/>
        <a:ext cx="1610760" cy="793800"/>
      </dsp:txXfrm>
    </dsp:sp>
    <dsp:sp modelId="{3047D054-4642-41B0-A054-1D7C76AD2807}">
      <dsp:nvSpPr>
        <dsp:cNvPr id="0" name=""/>
        <dsp:cNvSpPr/>
      </dsp:nvSpPr>
      <dsp:spPr>
        <a:xfrm>
          <a:off x="3865364" y="2709462"/>
          <a:ext cx="1627639" cy="843192"/>
        </a:xfrm>
        <a:prstGeom prst="roundRect">
          <a:avLst>
            <a:gd name="adj" fmla="val 10000"/>
          </a:avLst>
        </a:prstGeom>
        <a:solidFill>
          <a:schemeClr val="accent2">
            <a:hueOff val="-1106560"/>
            <a:satOff val="6337"/>
            <a:lumOff val="2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scene3d>
            <a:camera prst="orthographicFront"/>
            <a:lightRig rig="threePt" dir="t"/>
          </a:scene3d>
          <a:sp3d prstMaterial="dkEdge"/>
        </a:bodyPr>
        <a:lstStyle/>
        <a:p>
          <a:pPr marL="0" lvl="0" indent="0" algn="ctr" defTabSz="1022350" rtl="0">
            <a:lnSpc>
              <a:spcPct val="90000"/>
            </a:lnSpc>
            <a:spcBef>
              <a:spcPct val="0"/>
            </a:spcBef>
            <a:spcAft>
              <a:spcPct val="35000"/>
            </a:spcAft>
            <a:buNone/>
          </a:pPr>
          <a:r>
            <a:rPr lang="en-US" sz="2300" b="1" kern="1200"/>
            <a:t>Flexible meetings</a:t>
          </a:r>
        </a:p>
      </dsp:txBody>
      <dsp:txXfrm>
        <a:off x="3890060" y="2734158"/>
        <a:ext cx="1578247" cy="793800"/>
      </dsp:txXfrm>
    </dsp:sp>
    <dsp:sp modelId="{292B996C-2810-47F1-8A7E-FD2A07E79985}">
      <dsp:nvSpPr>
        <dsp:cNvPr id="0" name=""/>
        <dsp:cNvSpPr/>
      </dsp:nvSpPr>
      <dsp:spPr>
        <a:xfrm>
          <a:off x="3865364" y="3682376"/>
          <a:ext cx="1627639" cy="843192"/>
        </a:xfrm>
        <a:prstGeom prst="roundRect">
          <a:avLst>
            <a:gd name="adj" fmla="val 10000"/>
          </a:avLst>
        </a:prstGeom>
        <a:solidFill>
          <a:schemeClr val="accent2">
            <a:hueOff val="-1475413"/>
            <a:satOff val="8450"/>
            <a:lumOff val="3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scene3d>
            <a:camera prst="orthographicFront"/>
            <a:lightRig rig="threePt" dir="t"/>
          </a:scene3d>
          <a:sp3d prstMaterial="dkEdge"/>
        </a:bodyPr>
        <a:lstStyle/>
        <a:p>
          <a:pPr marL="0" lvl="0" indent="0" algn="ctr" defTabSz="1022350" rtl="0">
            <a:lnSpc>
              <a:spcPct val="90000"/>
            </a:lnSpc>
            <a:spcBef>
              <a:spcPct val="0"/>
            </a:spcBef>
            <a:spcAft>
              <a:spcPct val="35000"/>
            </a:spcAft>
            <a:buNone/>
          </a:pPr>
          <a:r>
            <a:rPr lang="en-US" sz="2300" b="1" kern="1200"/>
            <a:t>Monthly meetings</a:t>
          </a:r>
        </a:p>
      </dsp:txBody>
      <dsp:txXfrm>
        <a:off x="3890060" y="3707072"/>
        <a:ext cx="1578247" cy="793800"/>
      </dsp:txXfrm>
    </dsp:sp>
    <dsp:sp modelId="{3031ADCD-D0B7-4F42-9085-8F1159FE2126}">
      <dsp:nvSpPr>
        <dsp:cNvPr id="0" name=""/>
        <dsp:cNvSpPr/>
      </dsp:nvSpPr>
      <dsp:spPr>
        <a:xfrm>
          <a:off x="3865364" y="4655290"/>
          <a:ext cx="1627639" cy="843192"/>
        </a:xfrm>
        <a:prstGeom prst="roundRect">
          <a:avLst>
            <a:gd name="adj" fmla="val 10000"/>
          </a:avLst>
        </a:prstGeom>
        <a:solidFill>
          <a:schemeClr val="accent2">
            <a:hueOff val="-1844266"/>
            <a:satOff val="10562"/>
            <a:lumOff val="4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scene3d>
            <a:camera prst="orthographicFront"/>
            <a:lightRig rig="threePt" dir="t"/>
          </a:scene3d>
          <a:sp3d prstMaterial="dkEdge"/>
        </a:bodyPr>
        <a:lstStyle/>
        <a:p>
          <a:pPr marL="0" lvl="0" indent="0" algn="ctr" defTabSz="1022350" rtl="0">
            <a:lnSpc>
              <a:spcPct val="90000"/>
            </a:lnSpc>
            <a:spcBef>
              <a:spcPct val="0"/>
            </a:spcBef>
            <a:spcAft>
              <a:spcPct val="35000"/>
            </a:spcAft>
            <a:buNone/>
          </a:pPr>
          <a:r>
            <a:rPr lang="en-US" sz="2300" b="1" kern="1200"/>
            <a:t>Other</a:t>
          </a:r>
        </a:p>
      </dsp:txBody>
      <dsp:txXfrm>
        <a:off x="3890060" y="4679986"/>
        <a:ext cx="1578247" cy="793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539C3-BE2C-457E-BC34-550598B20764}">
      <dsp:nvSpPr>
        <dsp:cNvPr id="0" name=""/>
        <dsp:cNvSpPr/>
      </dsp:nvSpPr>
      <dsp:spPr>
        <a:xfrm>
          <a:off x="230" y="0"/>
          <a:ext cx="1698311" cy="578713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a:t>Boleta de calificaciones individual sobre el progreso de su hijo</a:t>
          </a:r>
          <a:endParaRPr lang="en-US" sz="2000" b="1" kern="1200"/>
        </a:p>
      </dsp:txBody>
      <dsp:txXfrm>
        <a:off x="230" y="0"/>
        <a:ext cx="1698311" cy="1736140"/>
      </dsp:txXfrm>
    </dsp:sp>
    <dsp:sp modelId="{FA49EFEC-5352-4ACB-BDE8-8284605335C4}">
      <dsp:nvSpPr>
        <dsp:cNvPr id="0" name=""/>
        <dsp:cNvSpPr/>
      </dsp:nvSpPr>
      <dsp:spPr>
        <a:xfrm>
          <a:off x="1810680" y="0"/>
          <a:ext cx="1805545" cy="578713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a:t>Informaciones sobre evaluaciones estatales y locales</a:t>
          </a:r>
          <a:endParaRPr lang="en-US" sz="1800" b="1" kern="1200"/>
        </a:p>
      </dsp:txBody>
      <dsp:txXfrm>
        <a:off x="1810680" y="0"/>
        <a:ext cx="1805545" cy="1736140"/>
      </dsp:txXfrm>
    </dsp:sp>
    <dsp:sp modelId="{ED0E8B7A-BD93-4752-A368-CF293C6E61FC}">
      <dsp:nvSpPr>
        <dsp:cNvPr id="0" name=""/>
        <dsp:cNvSpPr/>
      </dsp:nvSpPr>
      <dsp:spPr>
        <a:xfrm>
          <a:off x="2023584" y="1737836"/>
          <a:ext cx="1379737" cy="17449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b="1" kern="1200"/>
            <a:t>Materia que será evaluada</a:t>
          </a:r>
          <a:endParaRPr lang="en-US" sz="2000" b="1" kern="1200"/>
        </a:p>
      </dsp:txBody>
      <dsp:txXfrm>
        <a:off x="2063995" y="1778247"/>
        <a:ext cx="1298915" cy="1664078"/>
      </dsp:txXfrm>
    </dsp:sp>
    <dsp:sp modelId="{95AC7C63-03F9-4C09-9C28-27CB492E3B52}">
      <dsp:nvSpPr>
        <dsp:cNvPr id="0" name=""/>
        <dsp:cNvSpPr/>
      </dsp:nvSpPr>
      <dsp:spPr>
        <a:xfrm>
          <a:off x="2023584" y="3751183"/>
          <a:ext cx="1379737" cy="1744900"/>
        </a:xfrm>
        <a:prstGeom prst="roundRect">
          <a:avLst>
            <a:gd name="adj" fmla="val 10000"/>
          </a:avLst>
        </a:prstGeom>
        <a:solidFill>
          <a:schemeClr val="accent4">
            <a:hueOff val="-183864"/>
            <a:satOff val="678"/>
            <a:lumOff val="-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b="1" kern="1200"/>
            <a:t>El propósito de la evaluación</a:t>
          </a:r>
          <a:endParaRPr lang="en-US" sz="2000" b="1" kern="1200"/>
        </a:p>
      </dsp:txBody>
      <dsp:txXfrm>
        <a:off x="2063995" y="3791594"/>
        <a:ext cx="1298915" cy="1664078"/>
      </dsp:txXfrm>
    </dsp:sp>
    <dsp:sp modelId="{54F7B340-15DF-4BF9-8448-5692D438E56F}">
      <dsp:nvSpPr>
        <dsp:cNvPr id="0" name=""/>
        <dsp:cNvSpPr/>
      </dsp:nvSpPr>
      <dsp:spPr>
        <a:xfrm>
          <a:off x="3728363" y="0"/>
          <a:ext cx="1828795" cy="578713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a:t>El derecho que tienen los padres de participar en los programas de la escuela y como hacerlo</a:t>
          </a:r>
          <a:endParaRPr lang="en-US" sz="1600" b="1" kern="1200"/>
        </a:p>
      </dsp:txBody>
      <dsp:txXfrm>
        <a:off x="3728363" y="0"/>
        <a:ext cx="1828795" cy="1736140"/>
      </dsp:txXfrm>
    </dsp:sp>
    <dsp:sp modelId="{A597F799-6355-486B-A5BE-7257F7D6AF93}">
      <dsp:nvSpPr>
        <dsp:cNvPr id="0" name=""/>
        <dsp:cNvSpPr/>
      </dsp:nvSpPr>
      <dsp:spPr>
        <a:xfrm>
          <a:off x="3952893" y="1736282"/>
          <a:ext cx="1379737" cy="843062"/>
        </a:xfrm>
        <a:prstGeom prst="roundRect">
          <a:avLst>
            <a:gd name="adj" fmla="val 10000"/>
          </a:avLst>
        </a:prstGeom>
        <a:solidFill>
          <a:schemeClr val="accent4">
            <a:hueOff val="-367728"/>
            <a:satOff val="1355"/>
            <a:lumOff val="-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b="1" kern="1200"/>
            <a:t>Ser voluntario</a:t>
          </a:r>
          <a:endParaRPr lang="en-US" sz="2000" b="1" kern="1200"/>
        </a:p>
      </dsp:txBody>
      <dsp:txXfrm>
        <a:off x="3977585" y="1760974"/>
        <a:ext cx="1330353" cy="793678"/>
      </dsp:txXfrm>
    </dsp:sp>
    <dsp:sp modelId="{24C8BBD6-9CEE-46DC-8A9D-22F5D58D5283}">
      <dsp:nvSpPr>
        <dsp:cNvPr id="0" name=""/>
        <dsp:cNvSpPr/>
      </dsp:nvSpPr>
      <dsp:spPr>
        <a:xfrm>
          <a:off x="3954777" y="2709046"/>
          <a:ext cx="1375969" cy="843062"/>
        </a:xfrm>
        <a:prstGeom prst="roundRect">
          <a:avLst>
            <a:gd name="adj" fmla="val 10000"/>
          </a:avLst>
        </a:prstGeom>
        <a:solidFill>
          <a:schemeClr val="accent4">
            <a:hueOff val="-551592"/>
            <a:satOff val="2033"/>
            <a:lumOff val="-10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s-MX" sz="2400" b="1" kern="1200"/>
            <a:t>Juntas flexibles</a:t>
          </a:r>
          <a:endParaRPr lang="en-US" sz="2400" b="1" kern="1200"/>
        </a:p>
      </dsp:txBody>
      <dsp:txXfrm>
        <a:off x="3979469" y="2733738"/>
        <a:ext cx="1326585" cy="793678"/>
      </dsp:txXfrm>
    </dsp:sp>
    <dsp:sp modelId="{550C770E-56A8-4E61-8376-441842E377EB}">
      <dsp:nvSpPr>
        <dsp:cNvPr id="0" name=""/>
        <dsp:cNvSpPr/>
      </dsp:nvSpPr>
      <dsp:spPr>
        <a:xfrm>
          <a:off x="3933234" y="3681810"/>
          <a:ext cx="1419054" cy="843062"/>
        </a:xfrm>
        <a:prstGeom prst="roundRect">
          <a:avLst>
            <a:gd name="adj" fmla="val 10000"/>
          </a:avLst>
        </a:prstGeom>
        <a:solidFill>
          <a:schemeClr val="accent4">
            <a:hueOff val="-735456"/>
            <a:satOff val="2710"/>
            <a:lumOff val="-14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MX" sz="1900" b="1" kern="1200"/>
            <a:t>Juntas mensuales</a:t>
          </a:r>
          <a:endParaRPr lang="en-US" sz="1900" b="1" kern="1200"/>
        </a:p>
      </dsp:txBody>
      <dsp:txXfrm>
        <a:off x="3957926" y="3706502"/>
        <a:ext cx="1369670" cy="793678"/>
      </dsp:txXfrm>
    </dsp:sp>
    <dsp:sp modelId="{78159E4F-1D93-4CB1-8799-E2A09A062F5E}">
      <dsp:nvSpPr>
        <dsp:cNvPr id="0" name=""/>
        <dsp:cNvSpPr/>
      </dsp:nvSpPr>
      <dsp:spPr>
        <a:xfrm>
          <a:off x="3952893" y="4654575"/>
          <a:ext cx="1379737" cy="843062"/>
        </a:xfrm>
        <a:prstGeom prst="roundRect">
          <a:avLst>
            <a:gd name="adj" fmla="val 10000"/>
          </a:avLst>
        </a:prstGeom>
        <a:solidFill>
          <a:schemeClr val="accent4">
            <a:hueOff val="-919320"/>
            <a:satOff val="3388"/>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s-MX" sz="2000" b="1" kern="1200"/>
            <a:t>Otro</a:t>
          </a:r>
          <a:endParaRPr lang="en-US" sz="2000" b="1" kern="1200"/>
        </a:p>
      </dsp:txBody>
      <dsp:txXfrm>
        <a:off x="3977585" y="4679267"/>
        <a:ext cx="1330353" cy="793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CFD8F-068B-4F8A-B414-0CFC9E8CF962}">
      <dsp:nvSpPr>
        <dsp:cNvPr id="0" name=""/>
        <dsp:cNvSpPr/>
      </dsp:nvSpPr>
      <dsp:spPr>
        <a:xfrm>
          <a:off x="0" y="964653"/>
          <a:ext cx="3938093" cy="3938093"/>
        </a:xfrm>
        <a:prstGeom prst="pie">
          <a:avLst>
            <a:gd name="adj1" fmla="val 5400000"/>
            <a:gd name="adj2" fmla="val 16200000"/>
          </a:avLst>
        </a:prstGeom>
        <a:gradFill rotWithShape="0">
          <a:gsLst>
            <a:gs pos="0">
              <a:schemeClr val="accent5">
                <a:shade val="80000"/>
                <a:hueOff val="0"/>
                <a:satOff val="0"/>
                <a:lumOff val="0"/>
                <a:alphaOff val="0"/>
                <a:tint val="96000"/>
                <a:satMod val="100000"/>
                <a:lumMod val="104000"/>
              </a:schemeClr>
            </a:gs>
            <a:gs pos="78000">
              <a:schemeClr val="accent5">
                <a:shade val="80000"/>
                <a:hueOff val="0"/>
                <a:satOff val="0"/>
                <a:lumOff val="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86CECF2-9000-4D30-9B68-941ABD63E1F4}">
      <dsp:nvSpPr>
        <dsp:cNvPr id="0" name=""/>
        <dsp:cNvSpPr/>
      </dsp:nvSpPr>
      <dsp:spPr>
        <a:xfrm>
          <a:off x="1938493" y="925508"/>
          <a:ext cx="4594442" cy="3938093"/>
        </a:xfrm>
        <a:prstGeom prst="rect">
          <a:avLst/>
        </a:prstGeom>
        <a:solidFill>
          <a:schemeClr val="lt1">
            <a:alpha val="90000"/>
            <a:hueOff val="0"/>
            <a:satOff val="0"/>
            <a:lumOff val="0"/>
            <a:alphaOff val="0"/>
          </a:schemeClr>
        </a:solidFill>
        <a:ln w="9525" cap="flat" cmpd="sng" algn="ctr">
          <a:solidFill>
            <a:schemeClr val="accent5">
              <a:shade val="8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MX" sz="2400" b="1" kern="1200" noProof="0" dirty="0"/>
            <a:t>Base de toda la escuela</a:t>
          </a:r>
          <a:endParaRPr lang="es-MX" sz="2400" kern="1200" noProof="0" dirty="0"/>
        </a:p>
      </dsp:txBody>
      <dsp:txXfrm>
        <a:off x="1938493" y="925508"/>
        <a:ext cx="2297221" cy="1870594"/>
      </dsp:txXfrm>
    </dsp:sp>
    <dsp:sp modelId="{DFB1AB48-F2F2-454D-A109-695C32160BE0}">
      <dsp:nvSpPr>
        <dsp:cNvPr id="0" name=""/>
        <dsp:cNvSpPr/>
      </dsp:nvSpPr>
      <dsp:spPr>
        <a:xfrm>
          <a:off x="1033749" y="2835247"/>
          <a:ext cx="1870594" cy="1870594"/>
        </a:xfrm>
        <a:prstGeom prst="pie">
          <a:avLst>
            <a:gd name="adj1" fmla="val 5400000"/>
            <a:gd name="adj2" fmla="val 16200000"/>
          </a:avLst>
        </a:prstGeom>
        <a:gradFill rotWithShape="0">
          <a:gsLst>
            <a:gs pos="0">
              <a:schemeClr val="accent5">
                <a:shade val="80000"/>
                <a:hueOff val="-512176"/>
                <a:satOff val="-1731"/>
                <a:lumOff val="29080"/>
                <a:alphaOff val="0"/>
                <a:tint val="96000"/>
                <a:satMod val="100000"/>
                <a:lumMod val="104000"/>
              </a:schemeClr>
            </a:gs>
            <a:gs pos="78000">
              <a:schemeClr val="accent5">
                <a:shade val="80000"/>
                <a:hueOff val="-512176"/>
                <a:satOff val="-1731"/>
                <a:lumOff val="29080"/>
                <a:alphaOff val="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8C8D9D-530A-AD4D-9D65-79B99396B6D7}">
      <dsp:nvSpPr>
        <dsp:cNvPr id="0" name=""/>
        <dsp:cNvSpPr/>
      </dsp:nvSpPr>
      <dsp:spPr>
        <a:xfrm>
          <a:off x="1969046" y="2835247"/>
          <a:ext cx="4594442" cy="1870594"/>
        </a:xfrm>
        <a:prstGeom prst="rect">
          <a:avLst/>
        </a:prstGeom>
        <a:solidFill>
          <a:schemeClr val="lt1">
            <a:alpha val="90000"/>
            <a:hueOff val="0"/>
            <a:satOff val="0"/>
            <a:lumOff val="0"/>
            <a:alphaOff val="0"/>
          </a:schemeClr>
        </a:solidFill>
        <a:ln w="9525" cap="flat" cmpd="sng" algn="ctr">
          <a:solidFill>
            <a:schemeClr val="accent5">
              <a:shade val="80000"/>
              <a:hueOff val="-512176"/>
              <a:satOff val="-1731"/>
              <a:lumOff val="2908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s-MX" sz="2400" b="1" kern="1200" noProof="0" dirty="0"/>
            <a:t>Uso de fondos de Titulo I</a:t>
          </a:r>
          <a:endParaRPr lang="es-MX" sz="2400" kern="1200" noProof="0" dirty="0"/>
        </a:p>
      </dsp:txBody>
      <dsp:txXfrm>
        <a:off x="1969046" y="2835247"/>
        <a:ext cx="2297221" cy="1870594"/>
      </dsp:txXfrm>
    </dsp:sp>
    <dsp:sp modelId="{33DE56DE-06FA-4CAF-9AFB-2151F2E931DD}">
      <dsp:nvSpPr>
        <dsp:cNvPr id="0" name=""/>
        <dsp:cNvSpPr/>
      </dsp:nvSpPr>
      <dsp:spPr>
        <a:xfrm>
          <a:off x="4266267" y="964653"/>
          <a:ext cx="2297221" cy="1870594"/>
        </a:xfrm>
        <a:prstGeom prst="rect">
          <a:avLst/>
        </a:prstGeom>
        <a:noFill/>
        <a:ln w="9525" cap="flat" cmpd="sng" algn="ctr">
          <a:noFill/>
          <a:prstDash val="solid"/>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171450" lvl="1" indent="-171450" algn="l" defTabSz="800100" rtl="0">
            <a:lnSpc>
              <a:spcPct val="90000"/>
            </a:lnSpc>
            <a:spcBef>
              <a:spcPct val="0"/>
            </a:spcBef>
            <a:spcAft>
              <a:spcPct val="15000"/>
            </a:spcAft>
            <a:buChar char="•"/>
          </a:pPr>
          <a:r>
            <a:rPr lang="es-MX" sz="1800" b="0" kern="1200" noProof="0" dirty="0"/>
            <a:t>Los fondos solían servir a todos los estudiantes para poder incrementar los logros</a:t>
          </a:r>
          <a:endParaRPr lang="es-MX" sz="1800" kern="1200" noProof="0" dirty="0"/>
        </a:p>
      </dsp:txBody>
      <dsp:txXfrm>
        <a:off x="4266267" y="964653"/>
        <a:ext cx="2297221" cy="1870594"/>
      </dsp:txXfrm>
    </dsp:sp>
    <dsp:sp modelId="{724D1EBE-BE95-CB40-97F2-12CB083FC287}">
      <dsp:nvSpPr>
        <dsp:cNvPr id="0" name=""/>
        <dsp:cNvSpPr/>
      </dsp:nvSpPr>
      <dsp:spPr>
        <a:xfrm>
          <a:off x="4266267" y="2835247"/>
          <a:ext cx="2297221" cy="1870594"/>
        </a:xfrm>
        <a:prstGeom prst="rect">
          <a:avLst/>
        </a:prstGeom>
        <a:noFill/>
        <a:ln w="9525" cap="flat" cmpd="sng" algn="ctr">
          <a:noFill/>
          <a:prstDash val="solid"/>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es-MX" sz="1300" kern="1200" noProof="0" dirty="0"/>
            <a:t>Mejorar todo el programa educativo de la escuela.</a:t>
          </a:r>
        </a:p>
        <a:p>
          <a:pPr marL="114300" lvl="1" indent="-114300" algn="l" defTabSz="577850" rtl="0">
            <a:lnSpc>
              <a:spcPct val="90000"/>
            </a:lnSpc>
            <a:spcBef>
              <a:spcPct val="0"/>
            </a:spcBef>
            <a:spcAft>
              <a:spcPct val="15000"/>
            </a:spcAft>
            <a:buChar char="•"/>
          </a:pPr>
          <a:r>
            <a:rPr lang="es-MX" sz="1300" kern="1200" noProof="0" dirty="0"/>
            <a:t>Brindar asistencia adicional a todos los estudiantes que tengan dificultades para cumplir con los objetivos de rendimiento del Estado.</a:t>
          </a:r>
        </a:p>
      </dsp:txBody>
      <dsp:txXfrm>
        <a:off x="4266267" y="2835247"/>
        <a:ext cx="2297221" cy="1870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E01-65B5-2144-BE28-4AF348075DFC}">
      <dsp:nvSpPr>
        <dsp:cNvPr id="0" name=""/>
        <dsp:cNvSpPr/>
      </dsp:nvSpPr>
      <dsp:spPr>
        <a:xfrm>
          <a:off x="1456427" y="6054"/>
          <a:ext cx="3494186" cy="1747093"/>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n-US" sz="3700" b="1" kern="1200"/>
            <a:t>Required Assessments for Title I</a:t>
          </a:r>
          <a:endParaRPr lang="en-US" sz="3700" kern="1200"/>
        </a:p>
      </dsp:txBody>
      <dsp:txXfrm>
        <a:off x="1507598" y="57225"/>
        <a:ext cx="3391844" cy="1644751"/>
      </dsp:txXfrm>
    </dsp:sp>
    <dsp:sp modelId="{170E3E67-1AA6-844D-89A4-FB9E4BCACB9E}">
      <dsp:nvSpPr>
        <dsp:cNvPr id="0" name=""/>
        <dsp:cNvSpPr/>
      </dsp:nvSpPr>
      <dsp:spPr>
        <a:xfrm>
          <a:off x="1805846" y="1753147"/>
          <a:ext cx="347685" cy="1698873"/>
        </a:xfrm>
        <a:custGeom>
          <a:avLst/>
          <a:gdLst/>
          <a:ahLst/>
          <a:cxnLst/>
          <a:rect l="0" t="0" r="0" b="0"/>
          <a:pathLst>
            <a:path>
              <a:moveTo>
                <a:pt x="0" y="0"/>
              </a:moveTo>
              <a:lnTo>
                <a:pt x="0" y="1698873"/>
              </a:lnTo>
              <a:lnTo>
                <a:pt x="347685" y="1698873"/>
              </a:lnTo>
            </a:path>
          </a:pathLst>
        </a:custGeom>
        <a:noFill/>
        <a:ln w="127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EAA75C5-7E4A-8E42-8B2D-A098DCA8451A}">
      <dsp:nvSpPr>
        <dsp:cNvPr id="0" name=""/>
        <dsp:cNvSpPr/>
      </dsp:nvSpPr>
      <dsp:spPr>
        <a:xfrm>
          <a:off x="2153532" y="2189920"/>
          <a:ext cx="4119841" cy="252420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rtl="0">
            <a:lnSpc>
              <a:spcPct val="90000"/>
            </a:lnSpc>
            <a:spcBef>
              <a:spcPct val="0"/>
            </a:spcBef>
            <a:spcAft>
              <a:spcPct val="35000"/>
            </a:spcAft>
            <a:buNone/>
          </a:pPr>
          <a:r>
            <a:rPr lang="en-US" sz="1400" b="1" kern="1200" dirty="0"/>
            <a:t>State Assessments</a:t>
          </a:r>
        </a:p>
        <a:p>
          <a:pPr marL="114300" lvl="1" indent="-114300" algn="l" defTabSz="622300" rtl="0">
            <a:lnSpc>
              <a:spcPct val="90000"/>
            </a:lnSpc>
            <a:spcBef>
              <a:spcPct val="0"/>
            </a:spcBef>
            <a:spcAft>
              <a:spcPct val="15000"/>
            </a:spcAft>
            <a:buChar char="•"/>
          </a:pPr>
          <a:r>
            <a:rPr lang="en-US" sz="1400" b="1" kern="1200" dirty="0"/>
            <a:t>Reading (ELA) and math annually for grades 3-8 (Smarter Balanced Assessment Consortium – SBAC)</a:t>
          </a:r>
        </a:p>
        <a:p>
          <a:pPr marL="114300" lvl="1" indent="-114300" algn="l" defTabSz="622300" rtl="0">
            <a:lnSpc>
              <a:spcPct val="90000"/>
            </a:lnSpc>
            <a:spcBef>
              <a:spcPct val="0"/>
            </a:spcBef>
            <a:spcAft>
              <a:spcPct val="15000"/>
            </a:spcAft>
            <a:buChar char="•"/>
          </a:pPr>
          <a:r>
            <a:rPr lang="en-US" sz="1400" b="1" kern="1200"/>
            <a:t>ELA and math in high school (District Common Finals and Nevada End of Course (EoC) Finals)</a:t>
          </a:r>
        </a:p>
        <a:p>
          <a:pPr marL="114300" lvl="1" indent="-114300" algn="l" defTabSz="622300" rtl="0">
            <a:lnSpc>
              <a:spcPct val="90000"/>
            </a:lnSpc>
            <a:spcBef>
              <a:spcPct val="0"/>
            </a:spcBef>
            <a:spcAft>
              <a:spcPct val="15000"/>
            </a:spcAft>
            <a:buChar char="•"/>
          </a:pPr>
          <a:r>
            <a:rPr lang="en-US" sz="1400" b="1" kern="1200" dirty="0"/>
            <a:t>Science in grades 5 and 8 (Nevada Science Assessments), and once in grades 9 or 10 (</a:t>
          </a:r>
          <a:r>
            <a:rPr lang="en-US" sz="1400" b="1" kern="1200" dirty="0" err="1"/>
            <a:t>EoC</a:t>
          </a:r>
          <a:r>
            <a:rPr lang="en-US" sz="1400" b="1" kern="1200" dirty="0"/>
            <a:t> Finals)</a:t>
          </a:r>
        </a:p>
      </dsp:txBody>
      <dsp:txXfrm>
        <a:off x="2227463" y="2263851"/>
        <a:ext cx="3971979" cy="2376338"/>
      </dsp:txXfrm>
    </dsp:sp>
    <dsp:sp modelId="{D51DCE12-BD76-C143-AB58-6A5AB6AC8128}">
      <dsp:nvSpPr>
        <dsp:cNvPr id="0" name=""/>
        <dsp:cNvSpPr/>
      </dsp:nvSpPr>
      <dsp:spPr>
        <a:xfrm>
          <a:off x="1805846" y="1753147"/>
          <a:ext cx="349670" cy="4672505"/>
        </a:xfrm>
        <a:custGeom>
          <a:avLst/>
          <a:gdLst/>
          <a:ahLst/>
          <a:cxnLst/>
          <a:rect l="0" t="0" r="0" b="0"/>
          <a:pathLst>
            <a:path>
              <a:moveTo>
                <a:pt x="0" y="0"/>
              </a:moveTo>
              <a:lnTo>
                <a:pt x="0" y="4672505"/>
              </a:lnTo>
              <a:lnTo>
                <a:pt x="349670" y="4672505"/>
              </a:lnTo>
            </a:path>
          </a:pathLst>
        </a:custGeom>
        <a:noFill/>
        <a:ln w="127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55CB971-5CE6-874F-ADE4-DB48AADB75ED}">
      <dsp:nvSpPr>
        <dsp:cNvPr id="0" name=""/>
        <dsp:cNvSpPr/>
      </dsp:nvSpPr>
      <dsp:spPr>
        <a:xfrm>
          <a:off x="2155516" y="5152327"/>
          <a:ext cx="4147403" cy="2546650"/>
        </a:xfrm>
        <a:prstGeom prst="roundRect">
          <a:avLst>
            <a:gd name="adj" fmla="val 10000"/>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rtl="0">
            <a:lnSpc>
              <a:spcPct val="90000"/>
            </a:lnSpc>
            <a:spcBef>
              <a:spcPct val="0"/>
            </a:spcBef>
            <a:spcAft>
              <a:spcPct val="35000"/>
            </a:spcAft>
            <a:buNone/>
          </a:pPr>
          <a:r>
            <a:rPr lang="en-US" sz="1600" b="1" kern="1200" dirty="0"/>
            <a:t>Other: </a:t>
          </a:r>
        </a:p>
        <a:p>
          <a:pPr marL="171450" lvl="1" indent="-171450" algn="l" defTabSz="711200" rtl="0">
            <a:lnSpc>
              <a:spcPct val="90000"/>
            </a:lnSpc>
            <a:spcBef>
              <a:spcPct val="0"/>
            </a:spcBef>
            <a:spcAft>
              <a:spcPct val="15000"/>
            </a:spcAft>
            <a:buChar char="•"/>
          </a:pPr>
          <a:r>
            <a:rPr lang="en-US" sz="1600" b="1" kern="1200" dirty="0"/>
            <a:t>Students who are English Learners (EL) have tests of English academic proficiency.</a:t>
          </a:r>
        </a:p>
        <a:p>
          <a:pPr marL="171450" lvl="1" indent="-171450" algn="l" defTabSz="711200" rtl="0">
            <a:lnSpc>
              <a:spcPct val="90000"/>
            </a:lnSpc>
            <a:spcBef>
              <a:spcPct val="0"/>
            </a:spcBef>
            <a:spcAft>
              <a:spcPct val="15000"/>
            </a:spcAft>
            <a:buChar char="•"/>
          </a:pPr>
          <a:r>
            <a:rPr lang="en-US" sz="1600" b="1" kern="1200" dirty="0"/>
            <a:t>Measure listening, speaking, reading, and writing skills in English (ACCESS for ELLs)</a:t>
          </a:r>
        </a:p>
      </dsp:txBody>
      <dsp:txXfrm>
        <a:off x="2230105" y="5226916"/>
        <a:ext cx="3998225" cy="2397472"/>
      </dsp:txXfrm>
    </dsp:sp>
    <dsp:sp modelId="{D8E23726-C19E-504D-8243-F6CA8F029738}">
      <dsp:nvSpPr>
        <dsp:cNvPr id="0" name=""/>
        <dsp:cNvSpPr/>
      </dsp:nvSpPr>
      <dsp:spPr>
        <a:xfrm>
          <a:off x="6477378" y="6054"/>
          <a:ext cx="3494186" cy="1747093"/>
        </a:xfrm>
        <a:prstGeom prst="roundRect">
          <a:avLst>
            <a:gd name="adj" fmla="val 10000"/>
          </a:avLst>
        </a:prstGeom>
        <a:solidFill>
          <a:schemeClr val="accent4">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rtl="0">
            <a:lnSpc>
              <a:spcPct val="90000"/>
            </a:lnSpc>
            <a:spcBef>
              <a:spcPct val="0"/>
            </a:spcBef>
            <a:spcAft>
              <a:spcPct val="35000"/>
            </a:spcAft>
            <a:buNone/>
          </a:pPr>
          <a:r>
            <a:rPr lang="es-MX" sz="3700" b="1" kern="1200" noProof="0" dirty="0"/>
            <a:t>Evaluaciones requeridas para Titulo I</a:t>
          </a:r>
          <a:endParaRPr lang="en-US" sz="3700" kern="1200" dirty="0"/>
        </a:p>
      </dsp:txBody>
      <dsp:txXfrm>
        <a:off x="6528549" y="57225"/>
        <a:ext cx="3391844" cy="1644751"/>
      </dsp:txXfrm>
    </dsp:sp>
    <dsp:sp modelId="{A4674FCE-80C9-8342-AA81-D2C06928E12B}">
      <dsp:nvSpPr>
        <dsp:cNvPr id="0" name=""/>
        <dsp:cNvSpPr/>
      </dsp:nvSpPr>
      <dsp:spPr>
        <a:xfrm>
          <a:off x="6826797" y="1753147"/>
          <a:ext cx="376365" cy="1733177"/>
        </a:xfrm>
        <a:custGeom>
          <a:avLst/>
          <a:gdLst/>
          <a:ahLst/>
          <a:cxnLst/>
          <a:rect l="0" t="0" r="0" b="0"/>
          <a:pathLst>
            <a:path>
              <a:moveTo>
                <a:pt x="0" y="0"/>
              </a:moveTo>
              <a:lnTo>
                <a:pt x="0" y="1733177"/>
              </a:lnTo>
              <a:lnTo>
                <a:pt x="376365" y="1733177"/>
              </a:lnTo>
            </a:path>
          </a:pathLst>
        </a:custGeom>
        <a:noFill/>
        <a:ln w="127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7FB5E2D-AF85-724B-B75B-0678850996DE}">
      <dsp:nvSpPr>
        <dsp:cNvPr id="0" name=""/>
        <dsp:cNvSpPr/>
      </dsp:nvSpPr>
      <dsp:spPr>
        <a:xfrm>
          <a:off x="7203163" y="2174162"/>
          <a:ext cx="4168956" cy="2624326"/>
        </a:xfrm>
        <a:prstGeom prst="roundRect">
          <a:avLst>
            <a:gd name="adj" fmla="val 10000"/>
          </a:avLst>
        </a:prstGeom>
        <a:solidFill>
          <a:schemeClr val="accent4">
            <a:lumMod val="40000"/>
            <a:lumOff val="60000"/>
            <a:alpha val="9000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marL="0" lvl="0" indent="0" algn="l" defTabSz="622300" rtl="0">
            <a:lnSpc>
              <a:spcPct val="90000"/>
            </a:lnSpc>
            <a:spcBef>
              <a:spcPct val="0"/>
            </a:spcBef>
            <a:spcAft>
              <a:spcPct val="35000"/>
            </a:spcAft>
            <a:buNone/>
          </a:pPr>
          <a:r>
            <a:rPr lang="es-MX" sz="1400" b="1" kern="1200" noProof="0" dirty="0"/>
            <a:t>Evaluaciones estatales</a:t>
          </a:r>
        </a:p>
        <a:p>
          <a:pPr marL="114300" lvl="1" indent="-114300" algn="l" defTabSz="622300" rtl="0">
            <a:lnSpc>
              <a:spcPct val="90000"/>
            </a:lnSpc>
            <a:spcBef>
              <a:spcPct val="0"/>
            </a:spcBef>
            <a:spcAft>
              <a:spcPct val="15000"/>
            </a:spcAft>
            <a:buChar char="•"/>
          </a:pPr>
          <a:r>
            <a:rPr lang="es-MX" sz="1400" b="1" kern="1200" noProof="0" dirty="0"/>
            <a:t>Lectura (ELA) y matemáticas anualmente para los grados 3-8 (Consorcio de evaluación equilibrada mas inteligente con siglas en ingles – SBAC)</a:t>
          </a:r>
        </a:p>
        <a:p>
          <a:pPr marL="114300" lvl="1" indent="-114300" algn="l" defTabSz="622300" rtl="0">
            <a:lnSpc>
              <a:spcPct val="90000"/>
            </a:lnSpc>
            <a:spcBef>
              <a:spcPct val="0"/>
            </a:spcBef>
            <a:spcAft>
              <a:spcPct val="15000"/>
            </a:spcAft>
            <a:buChar char="•"/>
          </a:pPr>
          <a:r>
            <a:rPr lang="es-MX" sz="1400" b="1" kern="1200" noProof="0" dirty="0"/>
            <a:t>ELA  y matemáticas en la escuela preparatoria (Finales Comunes del Distrito y finales de fin de Curso de Nevada siglas en ingles (EoC) </a:t>
          </a:r>
        </a:p>
        <a:p>
          <a:pPr marL="114300" lvl="1" indent="-114300" algn="l" defTabSz="622300" rtl="0">
            <a:lnSpc>
              <a:spcPct val="90000"/>
            </a:lnSpc>
            <a:spcBef>
              <a:spcPct val="0"/>
            </a:spcBef>
            <a:spcAft>
              <a:spcPct val="15000"/>
            </a:spcAft>
            <a:buChar char="•"/>
          </a:pPr>
          <a:r>
            <a:rPr lang="es-MX" sz="1400" b="1" kern="1200" noProof="0" dirty="0"/>
            <a:t>Ciencias en los grados 5 y  8 (Evaluaciones de Ciencias de Nevada), y una vez en grados 9 o 10 (EoC Finales)</a:t>
          </a:r>
          <a:endParaRPr lang="en-US" sz="1400" b="1" kern="1200" dirty="0"/>
        </a:p>
      </dsp:txBody>
      <dsp:txXfrm>
        <a:off x="7280027" y="2251026"/>
        <a:ext cx="4015228" cy="2470598"/>
      </dsp:txXfrm>
    </dsp:sp>
    <dsp:sp modelId="{70600CAD-A7AC-464C-84E0-D817E684F12D}">
      <dsp:nvSpPr>
        <dsp:cNvPr id="0" name=""/>
        <dsp:cNvSpPr/>
      </dsp:nvSpPr>
      <dsp:spPr>
        <a:xfrm>
          <a:off x="6826797" y="1753147"/>
          <a:ext cx="379273" cy="4653592"/>
        </a:xfrm>
        <a:custGeom>
          <a:avLst/>
          <a:gdLst/>
          <a:ahLst/>
          <a:cxnLst/>
          <a:rect l="0" t="0" r="0" b="0"/>
          <a:pathLst>
            <a:path>
              <a:moveTo>
                <a:pt x="0" y="0"/>
              </a:moveTo>
              <a:lnTo>
                <a:pt x="0" y="4653592"/>
              </a:lnTo>
              <a:lnTo>
                <a:pt x="379273" y="4653592"/>
              </a:lnTo>
            </a:path>
          </a:pathLst>
        </a:custGeom>
        <a:noFill/>
        <a:ln w="12700" cap="flat" cmpd="sng" algn="ctr">
          <a:solidFill>
            <a:schemeClr val="accent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B32B5E2E-7CF9-824E-8B2C-C53CB8A1A420}">
      <dsp:nvSpPr>
        <dsp:cNvPr id="0" name=""/>
        <dsp:cNvSpPr/>
      </dsp:nvSpPr>
      <dsp:spPr>
        <a:xfrm>
          <a:off x="7206070" y="5149077"/>
          <a:ext cx="4114362" cy="2515325"/>
        </a:xfrm>
        <a:prstGeom prst="roundRect">
          <a:avLst>
            <a:gd name="adj" fmla="val 10000"/>
          </a:avLst>
        </a:prstGeom>
        <a:solidFill>
          <a:schemeClr val="accent4">
            <a:lumMod val="40000"/>
            <a:lumOff val="60000"/>
            <a:alpha val="9000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rtl="0">
            <a:lnSpc>
              <a:spcPct val="90000"/>
            </a:lnSpc>
            <a:spcBef>
              <a:spcPct val="0"/>
            </a:spcBef>
            <a:spcAft>
              <a:spcPct val="35000"/>
            </a:spcAft>
            <a:buNone/>
          </a:pPr>
          <a:r>
            <a:rPr lang="es-MX" sz="1600" b="1" kern="1200" noProof="0" dirty="0"/>
            <a:t>Otros: </a:t>
          </a:r>
          <a:endParaRPr lang="es-MX" sz="1600" kern="1200" noProof="0" dirty="0"/>
        </a:p>
        <a:p>
          <a:pPr marL="171450" lvl="1" indent="-171450" algn="l" defTabSz="711200" rtl="0">
            <a:lnSpc>
              <a:spcPct val="90000"/>
            </a:lnSpc>
            <a:spcBef>
              <a:spcPct val="0"/>
            </a:spcBef>
            <a:spcAft>
              <a:spcPct val="15000"/>
            </a:spcAft>
            <a:buChar char="•"/>
          </a:pPr>
          <a:r>
            <a:rPr lang="es-MX" sz="1600" b="1" kern="1200" noProof="0" dirty="0"/>
            <a:t>Los estudiantes que están aprendiedo inlges (EL) tienen pruebas de dominio académico de ingles.</a:t>
          </a:r>
        </a:p>
        <a:p>
          <a:pPr marL="171450" lvl="1" indent="-171450" algn="l" defTabSz="711200" rtl="0">
            <a:lnSpc>
              <a:spcPct val="90000"/>
            </a:lnSpc>
            <a:spcBef>
              <a:spcPct val="0"/>
            </a:spcBef>
            <a:spcAft>
              <a:spcPct val="15000"/>
            </a:spcAft>
            <a:buChar char="•"/>
          </a:pPr>
          <a:r>
            <a:rPr lang="es-MX" sz="1600" b="1" kern="1200" noProof="0" dirty="0"/>
            <a:t>Toman medidas de habilidades de escuchar, hablar, leer y escribir en ingles (ACCESS para ELLs)</a:t>
          </a:r>
        </a:p>
      </dsp:txBody>
      <dsp:txXfrm>
        <a:off x="7279741" y="5222748"/>
        <a:ext cx="3967020" cy="2367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6A19E-F800-A543-A5D9-47CBE1A667DC}">
      <dsp:nvSpPr>
        <dsp:cNvPr id="0" name=""/>
        <dsp:cNvSpPr/>
      </dsp:nvSpPr>
      <dsp:spPr>
        <a:xfrm>
          <a:off x="0" y="184731"/>
          <a:ext cx="12496800" cy="1819346"/>
        </a:xfrm>
        <a:prstGeom prst="rightArrow">
          <a:avLst>
            <a:gd name="adj1" fmla="val 50000"/>
            <a:gd name="adj2" fmla="val 5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254000" bIns="288821" numCol="1" spcCol="1270" anchor="ctr" anchorCtr="0">
          <a:noAutofit/>
        </a:bodyPr>
        <a:lstStyle/>
        <a:p>
          <a:pPr marL="0" lvl="0" indent="0" algn="l" defTabSz="844550">
            <a:lnSpc>
              <a:spcPct val="90000"/>
            </a:lnSpc>
            <a:spcBef>
              <a:spcPct val="0"/>
            </a:spcBef>
            <a:spcAft>
              <a:spcPct val="35000"/>
            </a:spcAft>
            <a:buNone/>
          </a:pPr>
          <a:r>
            <a:rPr lang="en-US" sz="1900" b="1" kern="1200"/>
            <a:t>You will be notified of your child’s assessment results.</a:t>
          </a:r>
          <a:endParaRPr lang="en-US" sz="1900" kern="1200"/>
        </a:p>
      </dsp:txBody>
      <dsp:txXfrm>
        <a:off x="0" y="639568"/>
        <a:ext cx="12041964" cy="909673"/>
      </dsp:txXfrm>
    </dsp:sp>
    <dsp:sp modelId="{67C3B539-6FB7-1340-944B-B70C0D917E37}">
      <dsp:nvSpPr>
        <dsp:cNvPr id="0" name=""/>
        <dsp:cNvSpPr/>
      </dsp:nvSpPr>
      <dsp:spPr>
        <a:xfrm>
          <a:off x="2880512" y="790964"/>
          <a:ext cx="9616287" cy="1819346"/>
        </a:xfrm>
        <a:prstGeom prst="rightArrow">
          <a:avLst>
            <a:gd name="adj1" fmla="val 50000"/>
            <a:gd name="adj2" fmla="val 5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254000" bIns="288821" numCol="1" spcCol="1270" anchor="ctr" anchorCtr="0">
          <a:noAutofit/>
        </a:bodyPr>
        <a:lstStyle/>
        <a:p>
          <a:pPr marL="0" lvl="0" indent="0" algn="l" defTabSz="844550">
            <a:lnSpc>
              <a:spcPct val="90000"/>
            </a:lnSpc>
            <a:spcBef>
              <a:spcPct val="0"/>
            </a:spcBef>
            <a:spcAft>
              <a:spcPct val="35000"/>
            </a:spcAft>
            <a:buNone/>
          </a:pPr>
          <a:r>
            <a:rPr lang="en-US" sz="1900" b="1" kern="1200"/>
            <a:t>Timeline:</a:t>
          </a:r>
          <a:endParaRPr lang="en-US" sz="1900" kern="1200"/>
        </a:p>
      </dsp:txBody>
      <dsp:txXfrm>
        <a:off x="2880512" y="1245801"/>
        <a:ext cx="9161451" cy="909673"/>
      </dsp:txXfrm>
    </dsp:sp>
    <dsp:sp modelId="{A47EA9ED-549C-F842-9093-D35F4FD7E58D}">
      <dsp:nvSpPr>
        <dsp:cNvPr id="0" name=""/>
        <dsp:cNvSpPr/>
      </dsp:nvSpPr>
      <dsp:spPr>
        <a:xfrm>
          <a:off x="2880512" y="2196911"/>
          <a:ext cx="2880512" cy="3279466"/>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800100">
            <a:lnSpc>
              <a:spcPct val="90000"/>
            </a:lnSpc>
            <a:spcBef>
              <a:spcPct val="0"/>
            </a:spcBef>
            <a:spcAft>
              <a:spcPct val="35000"/>
            </a:spcAft>
            <a:buNone/>
          </a:pPr>
          <a:r>
            <a:rPr lang="en-US" sz="1800" b="1" kern="1200"/>
            <a:t>State Assessments</a:t>
          </a:r>
          <a:endParaRPr lang="en-US" sz="1800" kern="1200" dirty="0"/>
        </a:p>
        <a:p>
          <a:pPr marL="171450" lvl="1" indent="-171450" algn="l" defTabSz="755650">
            <a:lnSpc>
              <a:spcPct val="90000"/>
            </a:lnSpc>
            <a:spcBef>
              <a:spcPct val="0"/>
            </a:spcBef>
            <a:spcAft>
              <a:spcPct val="15000"/>
            </a:spcAft>
            <a:buChar char="•"/>
          </a:pPr>
          <a:r>
            <a:rPr lang="en-US" sz="1700" kern="1200"/>
            <a:t>Grades 3-8 – Fall after test is taken</a:t>
          </a:r>
          <a:endParaRPr lang="en-US" sz="1700" kern="1200" dirty="0"/>
        </a:p>
        <a:p>
          <a:pPr marL="171450" lvl="1" indent="-171450" algn="l" defTabSz="755650">
            <a:lnSpc>
              <a:spcPct val="90000"/>
            </a:lnSpc>
            <a:spcBef>
              <a:spcPct val="0"/>
            </a:spcBef>
            <a:spcAft>
              <a:spcPct val="15000"/>
            </a:spcAft>
            <a:buChar char="•"/>
          </a:pPr>
          <a:r>
            <a:rPr lang="en-US" sz="1700" kern="1200"/>
            <a:t>High school – After District Common Assessments or EoC exams </a:t>
          </a:r>
          <a:endParaRPr lang="en-US" sz="1700" kern="1200" dirty="0"/>
        </a:p>
        <a:p>
          <a:pPr marL="0" lvl="0" indent="0" algn="l" defTabSz="800100">
            <a:lnSpc>
              <a:spcPct val="90000"/>
            </a:lnSpc>
            <a:spcBef>
              <a:spcPct val="0"/>
            </a:spcBef>
            <a:spcAft>
              <a:spcPct val="35000"/>
            </a:spcAft>
            <a:buNone/>
          </a:pPr>
          <a:r>
            <a:rPr lang="en-US" sz="1800" b="1" kern="1200"/>
            <a:t>WIDA ACCESS </a:t>
          </a:r>
          <a:r>
            <a:rPr lang="en-US" sz="1800" kern="1200"/>
            <a:t>– Spring of current school year</a:t>
          </a:r>
          <a:endParaRPr lang="en-US" sz="1800" kern="1200" dirty="0"/>
        </a:p>
      </dsp:txBody>
      <dsp:txXfrm>
        <a:off x="2880512" y="2196911"/>
        <a:ext cx="2880512" cy="3279466"/>
      </dsp:txXfrm>
    </dsp:sp>
    <dsp:sp modelId="{C700B937-EDBF-2445-97CB-E8DE05FCC5BB}">
      <dsp:nvSpPr>
        <dsp:cNvPr id="0" name=""/>
        <dsp:cNvSpPr/>
      </dsp:nvSpPr>
      <dsp:spPr>
        <a:xfrm>
          <a:off x="5761024" y="1397198"/>
          <a:ext cx="6735775" cy="1819346"/>
        </a:xfrm>
        <a:prstGeom prst="rightArrow">
          <a:avLst>
            <a:gd name="adj1" fmla="val 50000"/>
            <a:gd name="adj2" fmla="val 5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254000" bIns="288821" numCol="1" spcCol="1270" anchor="ctr" anchorCtr="0">
          <a:noAutofit/>
        </a:bodyPr>
        <a:lstStyle/>
        <a:p>
          <a:pPr marL="0" lvl="0" indent="0" algn="l" defTabSz="844550">
            <a:lnSpc>
              <a:spcPct val="90000"/>
            </a:lnSpc>
            <a:spcBef>
              <a:spcPct val="0"/>
            </a:spcBef>
            <a:spcAft>
              <a:spcPct val="35000"/>
            </a:spcAft>
            <a:buNone/>
          </a:pPr>
          <a:r>
            <a:rPr lang="es-MX" sz="1900" b="1" kern="1200"/>
            <a:t>Se le notificara los resultados de la evaluación de su hijo</a:t>
          </a:r>
          <a:endParaRPr lang="en-US" sz="1900" kern="1200" dirty="0"/>
        </a:p>
      </dsp:txBody>
      <dsp:txXfrm>
        <a:off x="5761024" y="1852035"/>
        <a:ext cx="6280939" cy="909673"/>
      </dsp:txXfrm>
    </dsp:sp>
    <dsp:sp modelId="{22615C07-5ECC-D244-AC36-E13A931883B0}">
      <dsp:nvSpPr>
        <dsp:cNvPr id="0" name=""/>
        <dsp:cNvSpPr/>
      </dsp:nvSpPr>
      <dsp:spPr>
        <a:xfrm>
          <a:off x="8641537" y="2003432"/>
          <a:ext cx="3855262" cy="1819346"/>
        </a:xfrm>
        <a:prstGeom prst="rightArrow">
          <a:avLst>
            <a:gd name="adj1" fmla="val 50000"/>
            <a:gd name="adj2" fmla="val 5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2390" tIns="72390" rIns="254000" bIns="288821" numCol="1" spcCol="1270" anchor="ctr" anchorCtr="0">
          <a:noAutofit/>
        </a:bodyPr>
        <a:lstStyle/>
        <a:p>
          <a:pPr marL="0" lvl="0" indent="0" algn="l" defTabSz="844550">
            <a:lnSpc>
              <a:spcPct val="90000"/>
            </a:lnSpc>
            <a:spcBef>
              <a:spcPct val="0"/>
            </a:spcBef>
            <a:spcAft>
              <a:spcPct val="35000"/>
            </a:spcAft>
            <a:buNone/>
          </a:pPr>
          <a:r>
            <a:rPr lang="es-MX" sz="1900" b="1" kern="1200"/>
            <a:t>Cronología:</a:t>
          </a:r>
          <a:endParaRPr lang="en-US" sz="1900" kern="1200" dirty="0"/>
        </a:p>
      </dsp:txBody>
      <dsp:txXfrm>
        <a:off x="8641537" y="2458269"/>
        <a:ext cx="3400426" cy="909673"/>
      </dsp:txXfrm>
    </dsp:sp>
    <dsp:sp modelId="{5EDC1025-361F-0C40-8B45-B8A74E4EB1D3}">
      <dsp:nvSpPr>
        <dsp:cNvPr id="0" name=""/>
        <dsp:cNvSpPr/>
      </dsp:nvSpPr>
      <dsp:spPr>
        <a:xfrm>
          <a:off x="8641537" y="3409378"/>
          <a:ext cx="2906755" cy="3340090"/>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MX" sz="1800" b="1" kern="1200"/>
            <a:t>Evaluaciones Estatales</a:t>
          </a:r>
          <a:endParaRPr lang="en-US" sz="1800" kern="1200" dirty="0"/>
        </a:p>
        <a:p>
          <a:pPr marL="171450" lvl="1" indent="-171450" algn="l" defTabSz="755650">
            <a:lnSpc>
              <a:spcPct val="90000"/>
            </a:lnSpc>
            <a:spcBef>
              <a:spcPct val="0"/>
            </a:spcBef>
            <a:spcAft>
              <a:spcPct val="15000"/>
            </a:spcAft>
            <a:buChar char="•"/>
          </a:pPr>
          <a:r>
            <a:rPr lang="es-MX" sz="1700" kern="1200"/>
            <a:t>Grados 3-8 – Otoño después de tomar examen</a:t>
          </a:r>
          <a:endParaRPr lang="en-US" sz="1700" kern="1200" dirty="0"/>
        </a:p>
        <a:p>
          <a:pPr marL="171450" lvl="1" indent="-171450" algn="l" defTabSz="755650">
            <a:lnSpc>
              <a:spcPct val="90000"/>
            </a:lnSpc>
            <a:spcBef>
              <a:spcPct val="0"/>
            </a:spcBef>
            <a:spcAft>
              <a:spcPct val="15000"/>
            </a:spcAft>
            <a:buChar char="•"/>
          </a:pPr>
          <a:r>
            <a:rPr lang="es-MX" sz="1700" kern="1200"/>
            <a:t>Preparatoria–  Después de las evaluaciones comunes del distrito o los exámenes EoC</a:t>
          </a:r>
          <a:endParaRPr lang="en-US" sz="1700" kern="1200" dirty="0"/>
        </a:p>
        <a:p>
          <a:pPr marL="0" lvl="0" indent="0" algn="l" defTabSz="800100">
            <a:lnSpc>
              <a:spcPct val="90000"/>
            </a:lnSpc>
            <a:spcBef>
              <a:spcPct val="0"/>
            </a:spcBef>
            <a:spcAft>
              <a:spcPct val="35000"/>
            </a:spcAft>
            <a:buNone/>
          </a:pPr>
          <a:r>
            <a:rPr lang="es-MX" sz="1800" b="1" kern="1200"/>
            <a:t>Acceso WIDA  </a:t>
          </a:r>
          <a:r>
            <a:rPr lang="es-MX" sz="1800" kern="1200"/>
            <a:t>– Primavera del año escolar</a:t>
          </a:r>
          <a:endParaRPr lang="en-US" sz="1800" kern="1200" dirty="0"/>
        </a:p>
      </dsp:txBody>
      <dsp:txXfrm>
        <a:off x="8641537" y="3409378"/>
        <a:ext cx="2906755" cy="3340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5A50B-8209-4AB3-A69F-74CA615E9D5B}">
      <dsp:nvSpPr>
        <dsp:cNvPr id="0" name=""/>
        <dsp:cNvSpPr/>
      </dsp:nvSpPr>
      <dsp:spPr>
        <a:xfrm rot="16200000">
          <a:off x="82" y="2584"/>
          <a:ext cx="4745196" cy="4745196"/>
        </a:xfrm>
        <a:prstGeom prst="downArrow">
          <a:avLst>
            <a:gd name="adj1" fmla="val 50000"/>
            <a:gd name="adj2" fmla="val 3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Amount of funds available for this year</a:t>
          </a:r>
        </a:p>
        <a:p>
          <a:pPr marL="114300" lvl="1" indent="-114300" algn="l" defTabSz="577850">
            <a:lnSpc>
              <a:spcPct val="90000"/>
            </a:lnSpc>
            <a:spcBef>
              <a:spcPct val="0"/>
            </a:spcBef>
            <a:spcAft>
              <a:spcPct val="15000"/>
            </a:spcAft>
            <a:buChar char="•"/>
          </a:pPr>
          <a:r>
            <a:rPr lang="en-US" sz="1300" b="1" kern="1200" dirty="0">
              <a:solidFill>
                <a:schemeClr val="tx1"/>
              </a:solidFill>
            </a:rPr>
            <a:t>$199,615</a:t>
          </a:r>
        </a:p>
        <a:p>
          <a:pPr marL="114300" lvl="1" indent="-114300" algn="l" defTabSz="577850">
            <a:lnSpc>
              <a:spcPct val="90000"/>
            </a:lnSpc>
            <a:spcBef>
              <a:spcPct val="0"/>
            </a:spcBef>
            <a:spcAft>
              <a:spcPct val="15000"/>
            </a:spcAft>
            <a:buChar char="•"/>
          </a:pPr>
          <a:r>
            <a:rPr lang="en-US" sz="1300" b="1" kern="1200">
              <a:solidFill>
                <a:schemeClr val="tx1"/>
              </a:solidFill>
            </a:rPr>
            <a:t>Title I budget consists of:</a:t>
          </a:r>
        </a:p>
        <a:p>
          <a:pPr marL="228600" lvl="2" indent="-114300" algn="l" defTabSz="577850">
            <a:lnSpc>
              <a:spcPct val="90000"/>
            </a:lnSpc>
            <a:spcBef>
              <a:spcPct val="0"/>
            </a:spcBef>
            <a:spcAft>
              <a:spcPct val="15000"/>
            </a:spcAft>
            <a:buChar char="•"/>
          </a:pPr>
          <a:r>
            <a:rPr lang="en-US" sz="1300" b="1" kern="1200" dirty="0">
              <a:solidFill>
                <a:schemeClr val="tx1"/>
              </a:solidFill>
            </a:rPr>
            <a:t>Assistant principal</a:t>
          </a:r>
        </a:p>
        <a:p>
          <a:pPr marL="228600" lvl="2" indent="-114300" algn="l" defTabSz="577850">
            <a:lnSpc>
              <a:spcPct val="90000"/>
            </a:lnSpc>
            <a:spcBef>
              <a:spcPct val="0"/>
            </a:spcBef>
            <a:spcAft>
              <a:spcPct val="15000"/>
            </a:spcAft>
            <a:buChar char="•"/>
          </a:pPr>
          <a:r>
            <a:rPr lang="en-US" sz="1300" b="1" kern="1200" dirty="0">
              <a:solidFill>
                <a:schemeClr val="tx1"/>
              </a:solidFill>
            </a:rPr>
            <a:t>.5 Counselor</a:t>
          </a:r>
        </a:p>
        <a:p>
          <a:pPr marL="228600" lvl="2" indent="-114300" algn="l" defTabSz="577850">
            <a:lnSpc>
              <a:spcPct val="90000"/>
            </a:lnSpc>
            <a:spcBef>
              <a:spcPct val="0"/>
            </a:spcBef>
            <a:spcAft>
              <a:spcPct val="15000"/>
            </a:spcAft>
            <a:buChar char="•"/>
          </a:pPr>
          <a:r>
            <a:rPr lang="en-US" sz="1300" b="1" kern="1200" dirty="0">
              <a:solidFill>
                <a:schemeClr val="tx1"/>
              </a:solidFill>
            </a:rPr>
            <a:t>Librarian</a:t>
          </a:r>
        </a:p>
        <a:p>
          <a:pPr marL="228600" lvl="2" indent="-114300" algn="l" defTabSz="577850">
            <a:lnSpc>
              <a:spcPct val="90000"/>
            </a:lnSpc>
            <a:spcBef>
              <a:spcPct val="0"/>
            </a:spcBef>
            <a:spcAft>
              <a:spcPct val="15000"/>
            </a:spcAft>
            <a:buChar char="•"/>
          </a:pPr>
          <a:r>
            <a:rPr lang="en-US" sz="1300" b="1" kern="1200" dirty="0">
              <a:solidFill>
                <a:schemeClr val="tx1"/>
              </a:solidFill>
            </a:rPr>
            <a:t>Computer teacher</a:t>
          </a:r>
        </a:p>
        <a:p>
          <a:pPr marL="228600" lvl="2" indent="-114300" algn="l" defTabSz="577850">
            <a:lnSpc>
              <a:spcPct val="90000"/>
            </a:lnSpc>
            <a:spcBef>
              <a:spcPct val="0"/>
            </a:spcBef>
            <a:spcAft>
              <a:spcPct val="15000"/>
            </a:spcAft>
            <a:buChar char="•"/>
          </a:pPr>
          <a:r>
            <a:rPr lang="en-US" sz="1300" b="1" kern="1200" dirty="0">
              <a:solidFill>
                <a:schemeClr val="tx1"/>
              </a:solidFill>
            </a:rPr>
            <a:t>Supplies</a:t>
          </a:r>
        </a:p>
      </dsp:txBody>
      <dsp:txXfrm rot="5400000">
        <a:off x="83" y="1188882"/>
        <a:ext cx="3914787" cy="2372598"/>
      </dsp:txXfrm>
    </dsp:sp>
    <dsp:sp modelId="{509C01C0-2911-49CB-9CAB-47B1FCF0B270}">
      <dsp:nvSpPr>
        <dsp:cNvPr id="0" name=""/>
        <dsp:cNvSpPr/>
      </dsp:nvSpPr>
      <dsp:spPr>
        <a:xfrm rot="5400000">
          <a:off x="6796481" y="2584"/>
          <a:ext cx="4745196" cy="4745196"/>
        </a:xfrm>
        <a:prstGeom prst="downArrow">
          <a:avLst>
            <a:gd name="adj1" fmla="val 50000"/>
            <a:gd name="adj2" fmla="val 35000"/>
          </a:avLst>
        </a:prstGeom>
        <a:solidFill>
          <a:schemeClr val="accent2">
            <a:hueOff val="-1844266"/>
            <a:satOff val="10562"/>
            <a:lumOff val="43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l" defTabSz="755650">
            <a:lnSpc>
              <a:spcPct val="90000"/>
            </a:lnSpc>
            <a:spcBef>
              <a:spcPct val="0"/>
            </a:spcBef>
            <a:spcAft>
              <a:spcPct val="35000"/>
            </a:spcAft>
            <a:buNone/>
          </a:pPr>
          <a:r>
            <a:rPr lang="es-MX" sz="1700" b="1" kern="1200">
              <a:solidFill>
                <a:schemeClr val="tx1"/>
              </a:solidFill>
            </a:rPr>
            <a:t>Cantidad de fondos disponibles para este año</a:t>
          </a:r>
          <a:endParaRPr lang="en-US" sz="1700" b="1" kern="1200">
            <a:solidFill>
              <a:schemeClr val="tx1"/>
            </a:solidFill>
          </a:endParaRPr>
        </a:p>
        <a:p>
          <a:pPr marL="114300" lvl="1" indent="-114300" algn="l" defTabSz="577850">
            <a:lnSpc>
              <a:spcPct val="90000"/>
            </a:lnSpc>
            <a:spcBef>
              <a:spcPct val="0"/>
            </a:spcBef>
            <a:spcAft>
              <a:spcPct val="15000"/>
            </a:spcAft>
            <a:buChar char="•"/>
          </a:pPr>
          <a:r>
            <a:rPr lang="en-US" sz="1300" b="1" kern="1200" dirty="0">
              <a:solidFill>
                <a:schemeClr val="tx1"/>
              </a:solidFill>
            </a:rPr>
            <a:t>$199,615</a:t>
          </a:r>
        </a:p>
        <a:p>
          <a:pPr marL="114300" lvl="1" indent="-114300" algn="l" defTabSz="577850">
            <a:lnSpc>
              <a:spcPct val="90000"/>
            </a:lnSpc>
            <a:spcBef>
              <a:spcPct val="0"/>
            </a:spcBef>
            <a:spcAft>
              <a:spcPct val="15000"/>
            </a:spcAft>
            <a:buChar char="•"/>
          </a:pPr>
          <a:r>
            <a:rPr lang="es-MX" sz="1300" b="1" kern="1200">
              <a:solidFill>
                <a:schemeClr val="tx1"/>
              </a:solidFill>
            </a:rPr>
            <a:t>Los fondos  del Titulo I consisten en:</a:t>
          </a:r>
          <a:endParaRPr lang="en-US" sz="1300" b="1" kern="1200">
            <a:solidFill>
              <a:schemeClr val="tx1"/>
            </a:solidFill>
          </a:endParaRPr>
        </a:p>
        <a:p>
          <a:pPr marL="228600" lvl="2" indent="-114300" algn="l" defTabSz="577850">
            <a:lnSpc>
              <a:spcPct val="90000"/>
            </a:lnSpc>
            <a:spcBef>
              <a:spcPct val="0"/>
            </a:spcBef>
            <a:spcAft>
              <a:spcPct val="15000"/>
            </a:spcAft>
            <a:buChar char="•"/>
          </a:pPr>
          <a:r>
            <a:rPr lang="es-MX" sz="1300" b="1" kern="1200" dirty="0">
              <a:solidFill>
                <a:schemeClr val="tx1"/>
              </a:solidFill>
            </a:rPr>
            <a:t>Subdirector</a:t>
          </a:r>
          <a:endParaRPr lang="en-US" sz="1300" b="1" kern="1200" dirty="0">
            <a:solidFill>
              <a:schemeClr val="tx1"/>
            </a:solidFill>
          </a:endParaRPr>
        </a:p>
        <a:p>
          <a:pPr marL="228600" lvl="2" indent="-114300" algn="l" defTabSz="577850">
            <a:lnSpc>
              <a:spcPct val="90000"/>
            </a:lnSpc>
            <a:spcBef>
              <a:spcPct val="0"/>
            </a:spcBef>
            <a:spcAft>
              <a:spcPct val="15000"/>
            </a:spcAft>
            <a:buChar char="•"/>
          </a:pPr>
          <a:r>
            <a:rPr lang="es-MX" sz="1300" b="1" kern="1200" dirty="0">
              <a:solidFill>
                <a:schemeClr val="tx1"/>
              </a:solidFill>
            </a:rPr>
            <a:t>.5 Consejer0</a:t>
          </a:r>
          <a:endParaRPr lang="en-US" sz="1300" b="1" kern="1200" dirty="0">
            <a:solidFill>
              <a:schemeClr val="tx1"/>
            </a:solidFill>
          </a:endParaRPr>
        </a:p>
        <a:p>
          <a:pPr marL="228600" lvl="2" indent="-114300" algn="l" defTabSz="577850">
            <a:lnSpc>
              <a:spcPct val="90000"/>
            </a:lnSpc>
            <a:spcBef>
              <a:spcPct val="0"/>
            </a:spcBef>
            <a:spcAft>
              <a:spcPct val="15000"/>
            </a:spcAft>
            <a:buChar char="•"/>
          </a:pPr>
          <a:r>
            <a:rPr lang="en-US" sz="1300" b="1" kern="1200" dirty="0" err="1">
              <a:solidFill>
                <a:schemeClr val="tx1"/>
              </a:solidFill>
            </a:rPr>
            <a:t>Bibliotecaria</a:t>
          </a:r>
          <a:endParaRPr lang="en-US" sz="1300" b="1" kern="1200" dirty="0">
            <a:solidFill>
              <a:schemeClr val="tx1"/>
            </a:solidFill>
          </a:endParaRPr>
        </a:p>
        <a:p>
          <a:pPr marL="228600" lvl="2" indent="-114300" algn="l" defTabSz="577850">
            <a:lnSpc>
              <a:spcPct val="90000"/>
            </a:lnSpc>
            <a:spcBef>
              <a:spcPct val="0"/>
            </a:spcBef>
            <a:spcAft>
              <a:spcPct val="15000"/>
            </a:spcAft>
            <a:buChar char="•"/>
          </a:pPr>
          <a:r>
            <a:rPr lang="en-US" sz="1300" b="1" kern="1200" dirty="0">
              <a:solidFill>
                <a:schemeClr val="tx1"/>
              </a:solidFill>
            </a:rPr>
            <a:t>Maestra de </a:t>
          </a:r>
          <a:r>
            <a:rPr lang="en-US" sz="1300" b="1" kern="1200" dirty="0" err="1">
              <a:solidFill>
                <a:schemeClr val="tx1"/>
              </a:solidFill>
            </a:rPr>
            <a:t>computadores</a:t>
          </a:r>
          <a:endParaRPr lang="en-US" sz="1300" b="1" kern="1200" dirty="0">
            <a:solidFill>
              <a:schemeClr val="tx1"/>
            </a:solidFill>
          </a:endParaRPr>
        </a:p>
        <a:p>
          <a:pPr marL="228600" lvl="2" indent="-114300" algn="l" defTabSz="577850">
            <a:lnSpc>
              <a:spcPct val="90000"/>
            </a:lnSpc>
            <a:spcBef>
              <a:spcPct val="0"/>
            </a:spcBef>
            <a:spcAft>
              <a:spcPct val="15000"/>
            </a:spcAft>
            <a:buChar char="•"/>
          </a:pPr>
          <a:r>
            <a:rPr lang="en-US" sz="1300" b="1" kern="1200" dirty="0" err="1">
              <a:solidFill>
                <a:schemeClr val="tx1"/>
              </a:solidFill>
            </a:rPr>
            <a:t>Suministros</a:t>
          </a:r>
          <a:endParaRPr lang="en-US" sz="1300" b="1" kern="1200" dirty="0">
            <a:solidFill>
              <a:schemeClr val="tx1"/>
            </a:solidFill>
          </a:endParaRPr>
        </a:p>
      </dsp:txBody>
      <dsp:txXfrm rot="-5400000">
        <a:off x="7626891" y="1188883"/>
        <a:ext cx="3914787" cy="2372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28C6A-90AE-45F5-8271-30095B48CD0C}">
      <dsp:nvSpPr>
        <dsp:cNvPr id="0" name=""/>
        <dsp:cNvSpPr/>
      </dsp:nvSpPr>
      <dsp:spPr>
        <a:xfrm>
          <a:off x="0" y="0"/>
          <a:ext cx="5232400" cy="5673029"/>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0015" rIns="155575" bIns="0" numCol="1" spcCol="1270" anchor="t" anchorCtr="0">
          <a:noAutofit/>
        </a:bodyPr>
        <a:lstStyle/>
        <a:p>
          <a:pPr marL="0" lvl="0" indent="0" algn="r" defTabSz="1555750" rtl="0">
            <a:lnSpc>
              <a:spcPct val="90000"/>
            </a:lnSpc>
            <a:spcBef>
              <a:spcPct val="0"/>
            </a:spcBef>
            <a:spcAft>
              <a:spcPct val="35000"/>
            </a:spcAft>
            <a:buNone/>
          </a:pPr>
          <a:r>
            <a:rPr lang="en-US" sz="3500" kern="1200"/>
            <a:t>Governing Practices </a:t>
          </a:r>
        </a:p>
      </dsp:txBody>
      <dsp:txXfrm rot="16200000">
        <a:off x="-1802701" y="1802701"/>
        <a:ext cx="4651883" cy="1046480"/>
      </dsp:txXfrm>
    </dsp:sp>
    <dsp:sp modelId="{A5F6C3DB-38B8-40A4-841E-A89704F7FE44}">
      <dsp:nvSpPr>
        <dsp:cNvPr id="0" name=""/>
        <dsp:cNvSpPr/>
      </dsp:nvSpPr>
      <dsp:spPr>
        <a:xfrm>
          <a:off x="1046480" y="0"/>
          <a:ext cx="3898137" cy="5673029"/>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marL="0" lvl="0" indent="0" algn="l" defTabSz="1111250" rtl="0">
            <a:lnSpc>
              <a:spcPct val="90000"/>
            </a:lnSpc>
            <a:spcBef>
              <a:spcPct val="0"/>
            </a:spcBef>
            <a:spcAft>
              <a:spcPct val="35000"/>
            </a:spcAft>
            <a:buNone/>
          </a:pPr>
          <a:r>
            <a:rPr lang="en-US" sz="2500" kern="1200"/>
            <a:t>Welcoming all families. </a:t>
          </a:r>
        </a:p>
        <a:p>
          <a:pPr marL="0" lvl="0" indent="0" algn="l" defTabSz="1111250" rtl="0">
            <a:lnSpc>
              <a:spcPct val="90000"/>
            </a:lnSpc>
            <a:spcBef>
              <a:spcPct val="0"/>
            </a:spcBef>
            <a:spcAft>
              <a:spcPct val="35000"/>
            </a:spcAft>
            <a:buNone/>
          </a:pPr>
          <a:r>
            <a:rPr lang="en-US" sz="2500" kern="1200" dirty="0"/>
            <a:t>Communicating effectively.  </a:t>
          </a:r>
        </a:p>
        <a:p>
          <a:pPr marL="0" lvl="0" indent="0" algn="l" defTabSz="1111250" rtl="0">
            <a:lnSpc>
              <a:spcPct val="90000"/>
            </a:lnSpc>
            <a:spcBef>
              <a:spcPct val="0"/>
            </a:spcBef>
            <a:spcAft>
              <a:spcPct val="35000"/>
            </a:spcAft>
            <a:buNone/>
          </a:pPr>
          <a:r>
            <a:rPr lang="en-US" sz="2500" kern="1200"/>
            <a:t>Supporting student well-being and academic success. </a:t>
          </a:r>
        </a:p>
        <a:p>
          <a:pPr marL="0" lvl="0" indent="0" algn="l" defTabSz="1111250" rtl="0">
            <a:lnSpc>
              <a:spcPct val="90000"/>
            </a:lnSpc>
            <a:spcBef>
              <a:spcPct val="0"/>
            </a:spcBef>
            <a:spcAft>
              <a:spcPct val="35000"/>
            </a:spcAft>
            <a:buNone/>
          </a:pPr>
          <a:r>
            <a:rPr lang="en-US" sz="2500" kern="1200"/>
            <a:t>Speaking up for every child.  </a:t>
          </a:r>
        </a:p>
        <a:p>
          <a:pPr marL="0" lvl="0" indent="0" algn="l" defTabSz="1111250" rtl="0">
            <a:lnSpc>
              <a:spcPct val="90000"/>
            </a:lnSpc>
            <a:spcBef>
              <a:spcPct val="0"/>
            </a:spcBef>
            <a:spcAft>
              <a:spcPct val="35000"/>
            </a:spcAft>
            <a:buNone/>
          </a:pPr>
          <a:r>
            <a:rPr lang="en-US" sz="2500" kern="1200"/>
            <a:t>Sharing power. </a:t>
          </a:r>
        </a:p>
        <a:p>
          <a:pPr marL="0" lvl="0" indent="0" algn="l" defTabSz="1111250" rtl="0">
            <a:lnSpc>
              <a:spcPct val="90000"/>
            </a:lnSpc>
            <a:spcBef>
              <a:spcPct val="0"/>
            </a:spcBef>
            <a:spcAft>
              <a:spcPct val="35000"/>
            </a:spcAft>
            <a:buNone/>
          </a:pPr>
          <a:r>
            <a:rPr lang="en-US" sz="2500" kern="1200"/>
            <a:t>Collaborating with community. </a:t>
          </a:r>
        </a:p>
        <a:p>
          <a:pPr marL="0" lvl="0" indent="0" algn="l" defTabSz="1111250" rtl="0">
            <a:lnSpc>
              <a:spcPct val="90000"/>
            </a:lnSpc>
            <a:spcBef>
              <a:spcPct val="0"/>
            </a:spcBef>
            <a:spcAft>
              <a:spcPct val="35000"/>
            </a:spcAft>
            <a:buNone/>
          </a:pPr>
          <a:r>
            <a:rPr lang="en-US" sz="2500" kern="1200"/>
            <a:t>Building the capacity of staff to engage families. </a:t>
          </a:r>
        </a:p>
      </dsp:txBody>
      <dsp:txXfrm>
        <a:off x="1046480" y="0"/>
        <a:ext cx="3898137" cy="5673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C4165-B6EE-4E72-AB8B-0572263C1DCC}">
      <dsp:nvSpPr>
        <dsp:cNvPr id="0" name=""/>
        <dsp:cNvSpPr/>
      </dsp:nvSpPr>
      <dsp:spPr>
        <a:xfrm>
          <a:off x="0" y="407127"/>
          <a:ext cx="2686050" cy="2579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rtl="0">
            <a:lnSpc>
              <a:spcPct val="90000"/>
            </a:lnSpc>
            <a:spcBef>
              <a:spcPct val="0"/>
            </a:spcBef>
            <a:spcAft>
              <a:spcPct val="35000"/>
            </a:spcAft>
            <a:buNone/>
          </a:pPr>
          <a:r>
            <a:rPr lang="en-US" sz="2200" b="1" kern="1200"/>
            <a:t>Our school has a written parent and family engagement policy, developed with and approved by parents.</a:t>
          </a:r>
          <a:endParaRPr lang="en-US" sz="2200" kern="1200"/>
        </a:p>
      </dsp:txBody>
      <dsp:txXfrm>
        <a:off x="0" y="407127"/>
        <a:ext cx="2686050" cy="2579985"/>
      </dsp:txXfrm>
    </dsp:sp>
    <dsp:sp modelId="{2B91A1CA-2576-4902-BC0A-EB04DCCE3956}">
      <dsp:nvSpPr>
        <dsp:cNvPr id="0" name=""/>
        <dsp:cNvSpPr/>
      </dsp:nvSpPr>
      <dsp:spPr>
        <a:xfrm>
          <a:off x="2686050" y="4004"/>
          <a:ext cx="537210" cy="3386231"/>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7AD46-4AE5-4A9B-9A83-04B1762DF7C1}">
      <dsp:nvSpPr>
        <dsp:cNvPr id="0" name=""/>
        <dsp:cNvSpPr/>
      </dsp:nvSpPr>
      <dsp:spPr>
        <a:xfrm>
          <a:off x="3438144" y="4004"/>
          <a:ext cx="7306056" cy="3386231"/>
        </a:xfrm>
        <a:prstGeom prst="rect">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a:t>Spells out how parents will be engaged/involved in a meaningful way.</a:t>
          </a:r>
        </a:p>
        <a:p>
          <a:pPr marL="228600" lvl="1" indent="-228600" algn="l" defTabSz="1066800" rtl="0">
            <a:lnSpc>
              <a:spcPct val="90000"/>
            </a:lnSpc>
            <a:spcBef>
              <a:spcPct val="0"/>
            </a:spcBef>
            <a:spcAft>
              <a:spcPct val="15000"/>
            </a:spcAft>
            <a:buChar char="•"/>
          </a:pPr>
          <a:r>
            <a:rPr lang="en-US" sz="2400" b="1" kern="1200"/>
            <a:t>Describes Curriculum, Assessment, and Proficiency Levels</a:t>
          </a:r>
        </a:p>
        <a:p>
          <a:pPr marL="228600" lvl="1" indent="-228600" algn="l" defTabSz="1066800" rtl="0">
            <a:lnSpc>
              <a:spcPct val="90000"/>
            </a:lnSpc>
            <a:spcBef>
              <a:spcPct val="0"/>
            </a:spcBef>
            <a:spcAft>
              <a:spcPct val="15000"/>
            </a:spcAft>
            <a:buChar char="•"/>
          </a:pPr>
          <a:r>
            <a:rPr lang="en-US" sz="2400" b="1" kern="1200"/>
            <a:t>Lists required Title I meetings with parents and families</a:t>
          </a:r>
        </a:p>
        <a:p>
          <a:pPr marL="228600" lvl="1" indent="-228600" algn="l" defTabSz="1066800" rtl="0">
            <a:lnSpc>
              <a:spcPct val="90000"/>
            </a:lnSpc>
            <a:spcBef>
              <a:spcPct val="0"/>
            </a:spcBef>
            <a:spcAft>
              <a:spcPct val="15000"/>
            </a:spcAft>
            <a:buChar char="•"/>
          </a:pPr>
          <a:r>
            <a:rPr lang="en-US" sz="2400" b="1" kern="1200"/>
            <a:t>Updated annually in the Spring</a:t>
          </a:r>
        </a:p>
        <a:p>
          <a:pPr marL="228600" lvl="1" indent="-228600" algn="l" defTabSz="1066800" rtl="0">
            <a:lnSpc>
              <a:spcPct val="90000"/>
            </a:lnSpc>
            <a:spcBef>
              <a:spcPct val="0"/>
            </a:spcBef>
            <a:spcAft>
              <a:spcPct val="15000"/>
            </a:spcAft>
            <a:buChar char="•"/>
          </a:pPr>
          <a:r>
            <a:rPr lang="en-US" sz="2400" b="1" kern="1200"/>
            <a:t>For more information, please see the FACE Liaison or visit our school website. </a:t>
          </a:r>
        </a:p>
      </dsp:txBody>
      <dsp:txXfrm>
        <a:off x="3438144" y="4004"/>
        <a:ext cx="7306056" cy="3386231"/>
      </dsp:txXfrm>
    </dsp:sp>
    <dsp:sp modelId="{2BDAF753-A1B5-454D-990E-D7C2BC1468B5}">
      <dsp:nvSpPr>
        <dsp:cNvPr id="0" name=""/>
        <dsp:cNvSpPr/>
      </dsp:nvSpPr>
      <dsp:spPr>
        <a:xfrm>
          <a:off x="0" y="3508337"/>
          <a:ext cx="2686050" cy="321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rtl="0">
            <a:lnSpc>
              <a:spcPct val="90000"/>
            </a:lnSpc>
            <a:spcBef>
              <a:spcPct val="0"/>
            </a:spcBef>
            <a:spcAft>
              <a:spcPct val="35000"/>
            </a:spcAft>
            <a:buNone/>
          </a:pPr>
          <a:r>
            <a:rPr lang="es-MX" sz="2200" b="1" kern="1200" noProof="0"/>
            <a:t>Nuestra escuela tiene una norma escrita de participación de padres y familias, que fue desarrollado y aprobado por padres de familia</a:t>
          </a:r>
          <a:r>
            <a:rPr lang="en-US" sz="2200" b="1" kern="1200"/>
            <a:t>.</a:t>
          </a:r>
          <a:endParaRPr lang="en-US" sz="2200" kern="1200"/>
        </a:p>
      </dsp:txBody>
      <dsp:txXfrm>
        <a:off x="0" y="3508337"/>
        <a:ext cx="2686050" cy="3212812"/>
      </dsp:txXfrm>
    </dsp:sp>
    <dsp:sp modelId="{BB002A74-AD3F-4833-AE55-4A006B770E1D}">
      <dsp:nvSpPr>
        <dsp:cNvPr id="0" name=""/>
        <dsp:cNvSpPr/>
      </dsp:nvSpPr>
      <dsp:spPr>
        <a:xfrm>
          <a:off x="2686050" y="3407937"/>
          <a:ext cx="537210" cy="3413613"/>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5AD74-D363-479E-8C53-B973102A12EF}">
      <dsp:nvSpPr>
        <dsp:cNvPr id="0" name=""/>
        <dsp:cNvSpPr/>
      </dsp:nvSpPr>
      <dsp:spPr>
        <a:xfrm>
          <a:off x="3438144" y="3407937"/>
          <a:ext cx="7306056" cy="3413613"/>
        </a:xfrm>
        <a:prstGeom prst="rect">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rtl="0">
            <a:lnSpc>
              <a:spcPct val="90000"/>
            </a:lnSpc>
            <a:spcBef>
              <a:spcPct val="0"/>
            </a:spcBef>
            <a:spcAft>
              <a:spcPct val="15000"/>
            </a:spcAft>
            <a:buChar char="•"/>
          </a:pPr>
          <a:r>
            <a:rPr lang="es-MX" sz="2400" b="1" kern="1200" noProof="0" dirty="0"/>
            <a:t>Explica maneras para que los padres se involucren de una manera significativa</a:t>
          </a:r>
        </a:p>
        <a:p>
          <a:pPr marL="228600" lvl="1" indent="-228600" algn="l" defTabSz="1066800" rtl="0">
            <a:lnSpc>
              <a:spcPct val="90000"/>
            </a:lnSpc>
            <a:spcBef>
              <a:spcPct val="0"/>
            </a:spcBef>
            <a:spcAft>
              <a:spcPct val="15000"/>
            </a:spcAft>
            <a:buChar char="•"/>
          </a:pPr>
          <a:r>
            <a:rPr lang="es-MX" sz="2400" b="1" kern="1200" noProof="0" dirty="0"/>
            <a:t>Describe el currículo, evaluaciones,  y los niveles de capacidad</a:t>
          </a:r>
        </a:p>
        <a:p>
          <a:pPr marL="228600" lvl="1" indent="-228600" algn="l" defTabSz="1066800" rtl="0">
            <a:lnSpc>
              <a:spcPct val="90000"/>
            </a:lnSpc>
            <a:spcBef>
              <a:spcPct val="0"/>
            </a:spcBef>
            <a:spcAft>
              <a:spcPct val="15000"/>
            </a:spcAft>
            <a:buChar char="•"/>
          </a:pPr>
          <a:r>
            <a:rPr lang="es-MX" sz="2400" b="1" kern="1200" noProof="0" dirty="0"/>
            <a:t>Las juntas requeridas para el Titulo I con padres y familias</a:t>
          </a:r>
        </a:p>
        <a:p>
          <a:pPr marL="228600" lvl="1" indent="-228600" algn="l" defTabSz="1066800" rtl="0">
            <a:lnSpc>
              <a:spcPct val="90000"/>
            </a:lnSpc>
            <a:spcBef>
              <a:spcPct val="0"/>
            </a:spcBef>
            <a:spcAft>
              <a:spcPct val="15000"/>
            </a:spcAft>
            <a:buChar char="•"/>
          </a:pPr>
          <a:r>
            <a:rPr lang="es-MX" sz="2400" b="1" kern="1200" noProof="0" dirty="0"/>
            <a:t>Se actualiza cada año en la primavera</a:t>
          </a:r>
        </a:p>
        <a:p>
          <a:pPr marL="228600" lvl="1" indent="-228600" algn="l" defTabSz="1066800" rtl="0">
            <a:lnSpc>
              <a:spcPct val="90000"/>
            </a:lnSpc>
            <a:spcBef>
              <a:spcPct val="0"/>
            </a:spcBef>
            <a:spcAft>
              <a:spcPct val="15000"/>
            </a:spcAft>
            <a:buChar char="•"/>
          </a:pPr>
          <a:r>
            <a:rPr lang="es-MX" sz="2400" b="1" kern="1200" noProof="0" dirty="0"/>
            <a:t>Para mas información, consulte la FACE de su escuela o visito el sitio web de la escuela. </a:t>
          </a:r>
        </a:p>
      </dsp:txBody>
      <dsp:txXfrm>
        <a:off x="3438144" y="3407937"/>
        <a:ext cx="7306056" cy="34136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092DB-968D-4F2E-AEE6-18E73EDDB000}">
      <dsp:nvSpPr>
        <dsp:cNvPr id="0" name=""/>
        <dsp:cNvSpPr/>
      </dsp:nvSpPr>
      <dsp:spPr>
        <a:xfrm>
          <a:off x="0" y="87022"/>
          <a:ext cx="5562600" cy="103979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1" kern="1200"/>
            <a:t>Every Title I school must have a School-Parent Compact, developed with and approved by parents.</a:t>
          </a:r>
          <a:endParaRPr lang="en-US" sz="2000" kern="1200"/>
        </a:p>
      </dsp:txBody>
      <dsp:txXfrm>
        <a:off x="0" y="87022"/>
        <a:ext cx="5562600" cy="1039792"/>
      </dsp:txXfrm>
    </dsp:sp>
    <dsp:sp modelId="{F894832C-9F20-405E-8901-E1E79E864317}">
      <dsp:nvSpPr>
        <dsp:cNvPr id="0" name=""/>
        <dsp:cNvSpPr/>
      </dsp:nvSpPr>
      <dsp:spPr>
        <a:xfrm>
          <a:off x="0" y="1126814"/>
          <a:ext cx="5562600" cy="32390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a:t>Compacts describe how the school and parents share responsibility for student achievement.</a:t>
          </a:r>
        </a:p>
        <a:p>
          <a:pPr marL="228600" lvl="1" indent="-228600" algn="l" defTabSz="889000" rtl="0">
            <a:lnSpc>
              <a:spcPct val="90000"/>
            </a:lnSpc>
            <a:spcBef>
              <a:spcPct val="0"/>
            </a:spcBef>
            <a:spcAft>
              <a:spcPct val="15000"/>
            </a:spcAft>
            <a:buChar char="•"/>
          </a:pPr>
          <a:r>
            <a:rPr lang="en-US" sz="2000" kern="1200"/>
            <a:t>Nevada law requires the use of the Educational Involvement Accords as the school-parent compact.</a:t>
          </a:r>
        </a:p>
        <a:p>
          <a:pPr marL="228600" lvl="1" indent="-228600" algn="l" defTabSz="889000" rtl="0">
            <a:lnSpc>
              <a:spcPct val="90000"/>
            </a:lnSpc>
            <a:spcBef>
              <a:spcPct val="0"/>
            </a:spcBef>
            <a:spcAft>
              <a:spcPct val="15000"/>
            </a:spcAft>
            <a:buChar char="•"/>
          </a:pPr>
          <a:r>
            <a:rPr lang="en-US" sz="2000" kern="1200"/>
            <a:t>Elementary schools - reviewed during parent/teacher conferences</a:t>
          </a:r>
        </a:p>
        <a:p>
          <a:pPr marL="228600" lvl="1" indent="-228600" algn="l" defTabSz="889000" rtl="0">
            <a:lnSpc>
              <a:spcPct val="90000"/>
            </a:lnSpc>
            <a:spcBef>
              <a:spcPct val="0"/>
            </a:spcBef>
            <a:spcAft>
              <a:spcPct val="15000"/>
            </a:spcAft>
            <a:buChar char="•"/>
          </a:pPr>
          <a:r>
            <a:rPr lang="en-US" sz="2000" kern="1200"/>
            <a:t>Middle and high schools – completed through online registration</a:t>
          </a:r>
        </a:p>
      </dsp:txBody>
      <dsp:txXfrm>
        <a:off x="0" y="1126814"/>
        <a:ext cx="5562600" cy="32390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8A8A3-7F16-4A2E-A4BF-954BB56A4606}">
      <dsp:nvSpPr>
        <dsp:cNvPr id="0" name=""/>
        <dsp:cNvSpPr/>
      </dsp:nvSpPr>
      <dsp:spPr>
        <a:xfrm>
          <a:off x="0" y="27045"/>
          <a:ext cx="5767705" cy="1317148"/>
        </a:xfrm>
        <a:prstGeom prst="rect">
          <a:avLst/>
        </a:prstGeom>
        <a:solidFill>
          <a:schemeClr val="accent4"/>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s-MX" sz="2000" b="1" kern="1200"/>
            <a:t>Cada escuela de Titulo I debe de tener un convenio entre escuela y padres de familia  desarrollado y aprobado  por los padres de familia.</a:t>
          </a:r>
          <a:endParaRPr lang="en-US" sz="2000" b="1" kern="1200"/>
        </a:p>
      </dsp:txBody>
      <dsp:txXfrm>
        <a:off x="0" y="27045"/>
        <a:ext cx="5767705" cy="1317148"/>
      </dsp:txXfrm>
    </dsp:sp>
    <dsp:sp modelId="{9A444A27-CDCC-44AA-8D19-8919602C9583}">
      <dsp:nvSpPr>
        <dsp:cNvPr id="0" name=""/>
        <dsp:cNvSpPr/>
      </dsp:nvSpPr>
      <dsp:spPr>
        <a:xfrm>
          <a:off x="0" y="1344193"/>
          <a:ext cx="5767705" cy="3650849"/>
        </a:xfrm>
        <a:prstGeom prst="rect">
          <a:avLst/>
        </a:prstGeom>
        <a:solidFill>
          <a:schemeClr val="accent4">
            <a:lumMod val="40000"/>
            <a:lumOff val="60000"/>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MX" sz="1900" kern="1200"/>
            <a:t>El convenio describe como la escuela y los padres de familia  comparten la misma responsabilidad  para el éxito del estudiante.</a:t>
          </a:r>
          <a:endParaRPr lang="en-US" sz="1900" kern="1200"/>
        </a:p>
        <a:p>
          <a:pPr marL="171450" lvl="1" indent="-171450" algn="l" defTabSz="844550">
            <a:lnSpc>
              <a:spcPct val="90000"/>
            </a:lnSpc>
            <a:spcBef>
              <a:spcPct val="0"/>
            </a:spcBef>
            <a:spcAft>
              <a:spcPct val="15000"/>
            </a:spcAft>
            <a:buChar char="•"/>
          </a:pPr>
          <a:r>
            <a:rPr lang="es-MX" sz="1900" kern="1200"/>
            <a:t>La ley de Nevada requiere el uso de los Acuerdos de Participación Educativa como el convenio entre la escuela y los padres de familia.</a:t>
          </a:r>
          <a:endParaRPr lang="en-US" sz="1900" kern="1200"/>
        </a:p>
        <a:p>
          <a:pPr marL="171450" lvl="1" indent="-171450" algn="l" defTabSz="844550">
            <a:lnSpc>
              <a:spcPct val="90000"/>
            </a:lnSpc>
            <a:spcBef>
              <a:spcPct val="0"/>
            </a:spcBef>
            <a:spcAft>
              <a:spcPct val="15000"/>
            </a:spcAft>
            <a:buChar char="•"/>
          </a:pPr>
          <a:r>
            <a:rPr lang="es-MX" sz="1900" kern="1200"/>
            <a:t>Escuelas primarias- El convenio se repasa durante las conferencias de padres y maestros.</a:t>
          </a:r>
          <a:endParaRPr lang="en-US" sz="1900" kern="1200"/>
        </a:p>
        <a:p>
          <a:pPr marL="171450" lvl="1" indent="-171450" algn="l" defTabSz="844550">
            <a:lnSpc>
              <a:spcPct val="90000"/>
            </a:lnSpc>
            <a:spcBef>
              <a:spcPct val="0"/>
            </a:spcBef>
            <a:spcAft>
              <a:spcPct val="15000"/>
            </a:spcAft>
            <a:buChar char="•"/>
          </a:pPr>
          <a:r>
            <a:rPr lang="es-MX" sz="1900" kern="1200"/>
            <a:t>Secundaria y Preparatoria–  El convenio se completa mediante la registración en línea.</a:t>
          </a:r>
          <a:endParaRPr lang="en-US" sz="1900" kern="1200"/>
        </a:p>
      </dsp:txBody>
      <dsp:txXfrm>
        <a:off x="0" y="1344193"/>
        <a:ext cx="5767705" cy="365084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9T21:58:24.417"/>
    </inkml:context>
    <inkml:brush xml:id="br0">
      <inkml:brushProperty name="width" value="0.05" units="cm"/>
      <inkml:brushProperty name="height" value="0.05" units="cm"/>
      <inkml:brushProperty name="color" value="#D38D50"/>
    </inkml:brush>
  </inkml:definitions>
  <inkml:trace contextRef="#ctx0" brushRef="#br0">229 56 24575,'9'4'0,"0"1"0,-4 4 0,-1 0 0,-4 0 0,-4 0 0,-1 0 0,-4 0 0,4 0 0,-3-4 0,3 3 0,0-3 0,1 4 0,-1-4 0,0-1 0,-4-8 0,-4 3 0,3-3 0,1 8 0,1-3 0,2 7 0,-3-3 0,0 4 0,0-4 0,0 3 0,0-7 0,4 7 0,-3-7 0,2 7 0,-3-7 0,0 7 0,0-7 0,0 7 0,0 1 0,4 1 0,-3 3 0,7 0 0,-8-3 0,4 7 0,0-7 0,1 3 0,8-8 0,-3-5 0,7-1 0,1-7 0,1 3 0,7-4 0,23-22 0,-16 21 0,16-19 0,-27 24 0,-8-5 0,-1 1 0,0 0 0,1 4 0,8-3 0,1 7 0,0-7 0,-5 3 0,-1 0 0,-3-3 0,4 7 0,-4-8 0,3 8 0,-3-7 0,4 7 0,-4-7 0,3 7 0,-7-7 0,-1 3 0,-1-4 0,-7-5 0,3 4 0,-4-3 0,-4 4 0,-2 0 0,9 4 0,-5 1 0,10 8 0,-8-3 0,4 7 0,1-3 0,4 4 0,-4-4 0,-2-1 0,-3 0 0,-4-3 0,3 7 0,-3-3 0,4 0 0,-5 3 0,4-3 0,-3 0 0,8 3 0,-3-7 0,7 7 0,-7-7 0,3 7 0,-5-7 0,5 7 0,-3-7 0,7 7 0,-7-7 0,3 3 0,0 0 0,-3-3 0,3 7 0,0-3 0,-4 0 0,8 3 0,1-3 0,5 0 0,4-1 0,0 0 0,4-8 0,-3 7 0,3-7 0,1 4 0,-4-4 0,-1-1 0,-9 0 0,-2-3 0,-6 7 0,3-7 0,-4 7 0,0-7 0,4 3 0,5 0 0,1-4 0,7 8 0,-3-7 0,4 7 0,-4-7 0,-1 3 0,0-4 0,-3 0 0,7 0 0,-7-1 0,3-3 0,0 3 0,1 1 0,4 1 0,0 7 0,4-3 0,-3 4 0,7 0 0,-3 0 0,0 0 0,-1 0 0,-4-4 0,0 3 0,0-7 0,0 6 0,-4-6 0,3 7 0,-3-3 0,0 0 0,3 3 0,-3-7 0,-4 3 0,-2 0 0,-8 1 0,0 4 0,-1 4 0,1-3 0,-4 7 0,3-3 0,-3 4 0,8 0 0,1 0 0,0-4 0,3 3 0,-8-7 0,8 7 0,-7-3 0,3 0 0,-8 7 0,-1-6 0,0 7 0,-11 2 0,9-4 0,-10 4 0,16-6 0,2 0 0,8 0 0,0 0 0,0 0 0,0 0 0,0 0 0,0 0 0,0 0 0,-4 0 0,3 0 0,-3 0 0,4 0 0,0 0 0,0 0 0,0 0 0,0 0 0,0 0 0,0 0 0,0 0 0,0 0 0,-4-4 0,3 3 0,-3-3 0,0 4 0,7-4 0,-2-1 0,8-8 0,0-1 0,0-5 0,0 5 0,-5-7 0,0 6 0,-4-32 0,0 27 0,0-18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9T21:58:30.323"/>
    </inkml:context>
    <inkml:brush xml:id="br0">
      <inkml:brushProperty name="width" value="0.05" units="cm"/>
      <inkml:brushProperty name="height" value="0.05" units="cm"/>
      <inkml:brushProperty name="color" value="#D38D50"/>
    </inkml:brush>
  </inkml:definitions>
  <inkml:trace contextRef="#ctx0" brushRef="#br0">88 1 24575,'-4'9'0,"-1"0"0,0 0 0,-3 0 0,7 0 0,-3 0 0,4 0 0,-4 0 0,3 0 0,-3 0 0,8-4 0,-3 3 0,3-3 0,0 0 0,-3 3 0,3-3 0,-4 4 0,0 0 0,4 0 0,-3 0 0,3 0 0,-4 0 0,0 0 0,0 0 0,0 0 0,-9 4 0,7-3 0,-16 14 0,11-8 0,-12 10 0,9-8 0,1 0 0,4 0 0,5 0 0,4-4 0,3 11 0,2-9 0,2 16 0,-6-16 0,0 9 0,-5-11 0,-4 0 0,3-1 0,-3-4 0,4 0 0,4 4 0,1-3 0,4 7 0,-4-7 0,3-1 0,-7 3 0,3-6 0,-4 7 0,0-4 0,0 0 0,0 0 0,0 0 0,0 0 0,0 0 0,-4 0 0,3 0 0,-3-4 0,4-1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9T21:58:42.112"/>
    </inkml:context>
    <inkml:brush xml:id="br0">
      <inkml:brushProperty name="width" value="0.05" units="cm"/>
      <inkml:brushProperty name="height" value="0.05" units="cm"/>
      <inkml:brushProperty name="color" value="#D38D50"/>
    </inkml:brush>
  </inkml:definitions>
  <inkml:trace contextRef="#ctx0" brushRef="#br0">193 131 24575,'9'4'0,"-4"1"0,-5 4 0,-9 0 0,-6 0 0,-3 0 0,0 0 0,-1 4 0,5-7 0,5 6 0,5-7 0,4 4 0,0 0 0,0 0 0,0 0 0,0 0 0,0 0 0,4 0 0,1 0 0,4-4 0,-4 3 0,3-7 0,-7 7 0,3-3 0,0 4 0,-3 0 0,7 0 0,-3 0 0,0 0 0,-1 0 0,-4 0 0,0 0 0,0 0 0,-4 0 0,3 0 0,-7 4 0,7-3 0,-3 3 0,4-4 0,4-4 0,-7-5 0,2-5 0,-9 0 0,1-3 0,0 3 0,0 0 0,4-3 0,1 2 0,4-3 0,-4-4 0,3 3 0,-3-7 0,0 2 0,-6-3 0,-17-14 0,9 15 0,-4-21 0,13 26 0,8-9 0,1 8 0,5-1 0,4 0 0,0 0 0,0 5 0,4 0 0,-3 0 0,3 0 0,-8 0 0,3 0 0,-7-1 0,3 1 0,-4 0 0,4 0 0,1 0 0,9-4 0,-4 6 0,3-5 0,0 7 0,-3-4 0,3 4 0,-8-3 0,3 3 0,-3 0 0,0 5 0,-5 5 0,-5 4 0,-5 0 0,1 0 0,0 4 0,-1 8 0,0-1 0,-6 13 0,5-17 0,0 4 0,7-11 0,4 0 0,4 0 0,-3 0 0,7-4 0,-7 7 0,3-6 0,-4 7 0,0 7 0,0-8 0,0 13 0,0-15 0,0 7 0,4-3 0,1 0 0,0-1 0,3-4 0,-7 0 0,7-4 0,-7 3 0,7-3 0,-7-4 0,7-2 0,-7-8 0,7-5 0,-7 8 0,3-2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9T21:58:36.556"/>
    </inkml:context>
    <inkml:brush xml:id="br0">
      <inkml:brushProperty name="width" value="0.05" units="cm"/>
      <inkml:brushProperty name="height" value="0.05" units="cm"/>
      <inkml:brushProperty name="color" value="#D38D50"/>
    </inkml:brush>
  </inkml:definitions>
  <inkml:trace contextRef="#ctx0" brushRef="#br0">1 28 24575,'5'-9'0,"3"0"0,-7 4 0,3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9T21:59:15.188"/>
    </inkml:context>
    <inkml:brush xml:id="br0">
      <inkml:brushProperty name="width" value="0.05" units="cm"/>
      <inkml:brushProperty name="height" value="0.05" units="cm"/>
      <inkml:brushProperty name="color" value="#D38D50"/>
    </inkml:brush>
  </inkml:definitions>
  <inkml:trace contextRef="#ctx0" brushRef="#br0">251 61 24575,'9'4'0,"0"-3"0,-4 11 0,-1-6 0,-8 7 0,-1-4 0,0 0 0,-3-4 0,3 3 0,0-3 0,-3 0 0,7 3 0,-3-3 0,4 4 0,0 0 0,-4-4 0,3 3 0,-4-3 0,5 4 0,-4-4 0,3 3 0,-3-3 0,0 0 0,3 3 0,-3-3 0,0 4 0,3 0 0,-3 0 0,4 0 0,0 0 0,0 0 0,0 0 0,0-8 0,0-6 0,4-5 0,1-4 0,0 5 0,3 0 0,-3 0 0,0 0 0,-1 0 0,0-1 0,-3 1 0,3-4 0,0 3 0,-3-3 0,3 0 0,-4 2 0,21-19 0,-11 20 0,16-15 0,-17 15 0,-8 4 0,2-6 0,-7 7 0,8 0 0,1-3 0,-4 7 0,-2-3 0,-4 8 0,-3-3 0,3 3 0,0 0 0,1 1 0,4 4 0,-5 0 0,0-4 0,0 3 0,-3-7 0,7 7 0,1-3 0,-3 0 0,6 3 0,-11-7 0,7 7 0,-3-3 0,8 0 0,-3 3 0,-1-7 0,-5 3 0,0 0 0,-4-3 0,4 3 0,-4-4 0,0 0 0,0 4 0,0-3 0,0 7 0,-1-7 0,5 7 0,1-3 0,0 0 0,3 3 0,-7-7 0,7 7 0,-7-7 0,7 7 0,-3-3 0,8 0 0,-3 3 0,3-3 0,-8 4 0,3 0 0,-7 0 0,7 0 0,-3 0 0,0-4 0,3 3 0,-8-7 0,8 7 0,-7-7 0,3 11 0,-4-6 0,0 7 0,4-4 0,1 0 0,4 0 0,0 0 0,-4-4 0,3 3 0,-8-7 0,8 7 0,-7-7 0,3 7 0,-4-3 0,0 0 0,0 3 0,4-12 0,5 7 0,5-11 0,4 7 0,-4-7 0,3 3 0,-7-4 0,3 0 0,-4 0 0,4 4 0,-3-4 0,7 4 0,1-4 0,5 0 0,0 0 0,10-1 0,-16 0 0,11 4 0,-14 2 0,0 0 0,-1-1 0,-4-4 0,0 0 0,0-1 0,4 5 0,-3-3 0,3 3 0,0 0 0,-3-3 0,3 3 0,0 0 0,-3-3 0,3 3 0,0-1 0,-3-2 0,7 7 0,-7-7 0,7 3 0,-7-4 0,3 0 0,-8 0 0,3 0 0,-3-1 0,8 5 0,-3-3 0,7 7 0,-11-3 0,6 8 0,-11-3 0,7 7 0,-3-3 0,0 0 0,3 3 0,-7-3 0,3 4 0,-4-4 0,3 3 0,-2-3 0,3 0 0,-4 3 0,0-3 0,4 4 0,-3-4 0,7 3 0,-3-3 0,4 4 0,-4-4 0,3 3 0,-4-3 0,1 0 0,3 3 0,-7-7 0,7 7 0,-7-7 0,3 7 0,-8-3 0,-1 4 0,-12 6 0,10-4 0,-5 4 0,12-10 0,8-1 0,10-12 0,6 2 0,7-7 0,-8 7 0,0-2 0,-5 7 0,0-7 0,-4 3 0,2-4 0,-2 0 0,4 0 0,0 0 0,-4-1 0,-1 1 0,-4 0 0,0 0 0,0 0 0,0 0 0,-4-1 0,3 1 0,-3 0 0,4 0 0,0 0 0,0 0 0,0 0 0,0-1 0,4 5 0,-3-3 0,7 3 0,-3 0 0,4-3 0,0 7 0,0-7 0,0 3 0,0 0 0,-4-3 0,3 7 0,-3-4 0,0 1 0,3 3 0,-3-3 0,4 0 0,0 3 0,0-3 0,0 4 0,-4-4 0,3 3 0,-3-3 0,0 0 0,3 3 0,-3-7 0,4 7 0,-8-3 0,-6 12 0,-5-2 0,-3 3 0,3-1 0,1-7 0,4 7 0,1-3 0,0 4 0,-1 0 0,0 0 0,-3-4 0,7 3 0,-7-3 0,3 8 0,-5-3 0,1 3 0,0-4 0,4 0 0,1 0 0,0-4 0,3 3 0,-3-3 0,4 4 0,0 0 0,0 0 0,0 0 0,0 0 0,0 0 0,-4 0 0,3 0 0,-7-4 0,7 3 0,-8-7 0,0 7 0,-5 1 0,0-3 0,-3 10 0,2-14 0,1 10 0,1-7 0,8 4 0,-3 4 0,7-3 0,-3 3 0,4-4 0,-4-4 0,3 3 0,-4-3 0,1 0 0,3 3 0,-3-11 0,8 6 0,-3-11 0,7 3 0,-3-4 0,8-5 0,-7 4 0,6 1 0,-11 1 0,7 3 0,-3-4 0,4-1 0,0 5 0,0-7 0,4 6 0,2-7 0,-1 4 0,-1 4 0,-4-3 0,0 2 0,-4-3 0,-1 0 0,-4 0 0,0-4 0,0 3 0,0-8 0,4 8 0,1-3 0,8 4 0,-3 0 0,7 0 0,-7-1 0,3 5 0,-4-3 0,-4 11 0,-5-6 0,-5 11 0,-4-3 0,-5 4 0,4-4 0,1 3 0,5-3 0,4 4 0,-4 0 0,-1 0 0,0 0 0,-3 0 0,3 0 0,-5-4 0,-3 7 0,7-6 0,-2 3 0,8-5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9T22:00:12.957"/>
    </inkml:context>
    <inkml:brush xml:id="br0">
      <inkml:brushProperty name="width" value="0.1" units="cm"/>
      <inkml:brushProperty name="height" value="0.1" units="cm"/>
      <inkml:brushProperty name="color" value="#D38D50"/>
    </inkml:brush>
  </inkml:definitions>
  <inkml:trace contextRef="#ctx0" brushRef="#br0">330 0 24575,'0'14'0,"0"-1"0,0-4 0,0 0 0,-4-4 0,-1 3 0,-4-7 0,0 7 0,0-7 0,-1 3 0,1-8 0,0 3 0,0 1 0,0 1 0,4 7 0,1-3 0,4 4 0,4 0 0,-3 0 0,3 0 0,0 4 0,1-3 0,0 3 0,3-8 0,-7 3 0,-5-11 0,-3 2 0,-6 0 0,8 2 0,1 8 0,4 0 0,0 0 0,0 0 0,0 0 0,0 0 0,0 0 0,0 0 0,0 0 0,-4 0 0,-1-4 0,0 3 0,-3-7 0,7 7 0,-7-3 0,7 4 0,-8-4 0,8 3 0,-7-7 0,3 3 0,0 0 0,1 1 0,4 4 0,0 0 0,-4-4 0,-1 3 0,-4-7 0,4 7 0,-3-7 0,7 7 0,-3-3 0,4 4 0,0 0 0,0 0 0,0 0 0,0 0 0,0 0 0,-5-4 0,4 3 0,-7-7 0,7 7 0,-7-7 0,3 7 0,-4-7 0,0 7 0,0-7 0,-1 7 0,1-3 0,0 0 0,0 2 0,0-2 0,0 9 0,4-4 0,-3 3 0,7 7 0,-8-8 0,8 20 0,-3-21 0,4 10 0,0-8 0,4-11 0,1 5 0,8-15 0,1 7 0,5-3 0,-5 4 0,-1 0 0,-8 4 0,3-3 0,-3 7 0,8-3 0,-3 0 0,3 3 0,-4-3 0,0 4 0,-4 0 0,-5-4 0,-1 3 0,-3-3 0,4 3 0,0 1 0,0 0 0,0 0 0,0 0 0,0 0 0,0 0 0,4 0 0,-3 0 0,3 0 0,-4 0 0,0 0 0,0 0 0,4 0 0,-3 0 0,7-4 0,-3 3 0,4-3 0,0 4 0,0-4 0,0 3 0,0-3 0,-4 4 0,-1 0 0,0 0 0,-7-8 0,1-6 0,-7-5 0,0 1 0,0 1 0,4 3 0,-3-1 0,7-2 0,-3 3 0,4-4 0,0 0 0,-4 0 0,3 0 0,-8 0 0,4-1 0,-4 1 0,0 0 0,0 0 0,4 0 0,5 0 0,1 0 0,7-1 0,-7 1 0,7 4 0,-7-3 0,-1 3 0,-1-4 0,-3 0 0,4-1 0,0 1 0,4 0 0,-3 0 0,7 0 0,-3 4 0,4-3 0,0 7 0,0-7 0,0 2 0,-4-3 0,-1 0 0,-4 0 0,0-4 0,-9 3 0,3-8 0,-7 8 0,8-3 0,1 4 0,4 0 0,4 0 0,1 3 0,4-2 0,4 3 0,-3 0 0,-1-3 0,-1 7 0,-3-3 0,0 0 0,3 3 0,-7-7 0,-1 7 0,-1-7 0,-7 7 0,7-8 0,-7 8 0,3-3 0,-5 4 0,1 0 0,0 0 0,0 0 0,0 0 0,0 0 0,0 0 0,4 4 0,-4 1 0,4 0 0,-4 3 0,0-3 0,4 4 0,1 0 0,4 0 0,0 0 0,0 0 0,-4-4 0,3 3 0,-3-3 0,4 4 0,-4-4 0,3 3 0,-7-3 0,6 4 0,-2 0 0,4 0 0,0 0 0,0 0 0,0 0 0,0 0 0,4-4 0,-3 3 0,3-3 0,-4 4 0,4-4 0,-3 3 0,3-3 0,-4 4 0,0 0 0,0 0 0,4 0 0,-3 0 0,3 0 0,-4 0 0,0 0 0,0 0 0,0 0 0,0 0 0,0 0 0,0 0 0,0 0 0,4-4 0,-3 3 0,7-7 0,-3 7 0,4-3 0,0 0 0,-4 3 0,3-7 0,-7 7 0,7-7 0,-7 7 0,7-3 0,-3 4 0,0 0 0,3-4 0,-7 3 0,7-3 0,-7 4 0,7 0 0,-7 0 0,7 0 0,-3 0 0,4-4 0,-4 3 0,-1-3 0,0 0 0,-3 3 0,3-3 0,-4 4 0,4-4 0,-3 3 0,3-3 0,0 4 0,-3 0 0,3 0 0,0 0 0,1 0 0,4 0 0,0-4 0,-4 3 0,3-7 0,-3 3 0,4-8 0,-4-1 0,-1-4 0,-8-1 0,3 5 0,-3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9T21:59:04.261"/>
    </inkml:context>
    <inkml:brush xml:id="br0">
      <inkml:brushProperty name="width" value="0.05" units="cm"/>
      <inkml:brushProperty name="height" value="0.05" units="cm"/>
      <inkml:brushProperty name="color" value="#D38D50"/>
    </inkml:brush>
  </inkml:definitions>
  <inkml:trace contextRef="#ctx0" brushRef="#br0">260 54 24575,'0'9'0,"0"0"0,0 0 0,0 4 0,0-3 0,0 4 0,0-5 0,0 0 0,0 0 0,4 0 0,-3-1 0,3 1 0,0 0 0,-3 0 0,-1-4 0,-1 3 0,-7-7 0,7 7 0,-7-3 0,3 4 0,-4 0 0,4 0 0,1 0 0,8-4 0,-3 3 0,7-7 0,-7 7 0,7-7 0,-7 7 0,7-7 0,-7 7 0,3-3 0,-9 0 0,0-1 0,0 0 0,-3-3 0,7 7 0,-3-11 0,4 2 0,0-8 0,4 0 0,1 0 0,0 0 0,3-1 0,-7 1 0,3 0 0,0 4 0,-3-7 0,3 6 0,-4-7 0,0 3 0,0 1 0,8 0 0,-6 0 0,10 4 0,-3-3 0,-3 3 0,6-4 0,-11-1 0,-1 1 0,-5 4 0,0-3 0,-3 7 0,7-7 0,-7 3 0,7-4 0,-7 4 0,7-4 0,-7 8 0,2-7 0,-3 7 0,0-7 0,0 7 0,0-3 0,0 4 0,4 4 0,-4 1 0,8 4 0,-3 0 0,8-4 0,-3 3 0,7-3 0,-3 0 0,0 3 0,-1-3 0,-8 0 0,3 3 0,-7-3 0,7 4 0,-7 0 0,7 0 0,-7 0 0,7 0 0,-7-4 0,7 3 0,-3-3 0,4 4 0,4-4 0,-3 3 0,-1-3 0,-1 4 0,-8 0 0,8 0 0,-3 0 0,4 0 0,0 0 0,-4-4 0,7-1 0,-6 0 0,3 1 0,-5 0 0,-4-1 0,4-8 0,1-1 0,12 0 0,-2-3 0,3 2 0,3 1 0,-10-3 0,10 7 0,-11-11 0,7 6 0,-7-11 0,-1 6 0,-5-2 0,0 4 0,1 0 0,8 0 0,-3 0 0,7 4 0,-7-4 0,7 8 0,-7-7 0,7 7 0,-7-7 0,7 3 0,-3-4 0,0 0 0,3 4 0,-7-3 0,3 2 0,-4-3 0,0 0 0,0 0 0,4 4 0,-3-3 0,3 3 0,-4-4 0,0-1 0,-4 1 0,3 0 0,-8 4 0,4 1 0,-4 4 0,8 0 0,-2 4 0,3-3 0,-1 7 0,-7-7 0,3 3 0,-4-4 0,-1 0 0,5 4 0,1 1 0,4 4 0,0 0 0,0 0 0,-4-4 0,3 3 0,-3-3 0,8 0 0,-3 3 0,3-3 0,-4 4 0,-4 0 0,-1 0 0,0 0 0,-3-4 0,7 3 0,-3-3 0,0 4 0,3 0 0,-3 0 0,4 0 0,0 0 0,0 0 0,-5-4 0,4 3 0,-7-7 0,7 7 0,-7-7 0,3 7 0,-4-7 0,0 7 0,0-7 0,4 7 0,5-11 0,1 2 0,7-9 0,-3 1 0,0 0 0,3 0 0,-3 0 0,-1 0 0,4 4 0,-7-3 0,7 7 0,-7-8 0,3 4 0,0-4 0,1 0 0,0 0 0,-1 0 0,-4 0 0,0-1 0,0 1 0,0 0 0,0 0 0,4 0 0,-7 0 0,2 0 0,-8-1 0,0 5 0,8 1 0,2 4 0,8 0 0,0 0 0,0 0 0,0 0 0,-4 4 0,3-3 0,-3 3 0,4-4 0,0 0 0,0 0 0,0 0 0,0 0 0,-4-4 0,3 3 0,-3-3 0,0 0 0,3 3 0,-7-7 0,7 3 0,-7-4 0,7 4 0,-7-4 0,3 12 0,-4-2 0,0 8 0,-4-4 0,3 3 0,-3-3 0,0 0 0,2 3 0,-6-7 0,3 7 0,-4-7 0,4 7 0,-3-7 0,3 7 0,-8-3 0,2 4 0,-13 1 0,12 0 0,-9 0 0,12-1 0,4 0 0,-3 0 0,7 0 0,-3 0 0,4 0 0,0 0 0,0 0 0,0 0 0,0 0 0,0 0 0,0 0 0,0 0 0,-4 0 0,3 0 0,-3 0 0,0-4 0,-1 7 0,-5-6 0,5 7 0,-7 0 0,6-3 0,-13 14 0,8-16 0,-9 15 0,10-16 0,-3 6 0,8-4 0,5-4 0,1-6 0,7-4 0,-3 0 0,8-3 0,-3 3 0,3-4 0,2-12 0,-4 14 0,0-13 0,-3 19 0,-7-7 0,7 7 0,-3-7 0,8 3 0,-3-5 0,3 1 0,-4-4 0,0 3 0,0-3 0,-4 4 0,-1-1 0,-4 1 0,0 0 0,0 0 0,0 0 0,0 0 0,0 0 0,0-1 0,4 1 0,-3 0 0,7 4 0,-7-3 0,7 7 0,-7-7 0,7 3 0,-3 0 0,4-4 0,0 8 0,-4-7 0,7 3 0,-6 0 0,3-3 0,-1 7 0,-3-7 0,4 7 0,-4-7 0,3 7 0,-7-7 0,-1 7 0,-5-3 0,-4 4 0,0 0 0,4 4 0,-3 1 0,2 0 0,1 3 0,-3-7 0,3 7 0,-4-7 0,0 6 0,0-2 0,4 4 0,1 0 0,0-4 0,3 3 0,-8-3 0,8 4 0,-7 0 0,7 0 0,-7 0 0,3 0 0,0 4 0,1-3 0,4 4 0,0-1 0,0-3 0,0 3 0,0-4 0,0 0 0,0 0 0,0 0 0,0 0 0,0 0 0,0 0 0,4-4 0,-3 3 0,7-3 0,-7 4 0,3 0 0,-4 0 0,-4-4 0,3 3 0,-7-7 0,7 7 0,-8-7 0,4 7 0,0-12 0,1 3 0,4-8 0,0 0 0,0 0 0,0 0 0,0 0 0,0-5 0,0 4 0,0-3 0,0 4 0,0 0 0,4 0 0,-3-1 0,3 1 0,0-4 0,5 3 0,1-3 0,7 4 0,-7-1 0,8 1 0,-12 0 0,6 4 0,-7-7 0,4 6 0,-4-7 0,-1 3 0,0 5 0,-3-3 0,7 3 0,-3-4 0,4 4 0,-4-3 0,3 7 0,-3-3 0,4 4 0,0-4 0,0 3 0,0-8 0,0 8 0,-9-3 0,-1 4 0,-4 4 0,-3-3 0,7 7 0,-7-7 0,3 3 0,-4 0 0,0-3 0,0 3 0,-1 0 0,1-3 0,0 3 0,4 0 0,-3-3 0,3 7 0,-4-7 0,-1 7 0,1-7 0,0 7 0,0-7 0,0 7 0,-4-3 0,3 4 0,0 0 0,6 0 0,8-4 0,-3 3 0,3-3 0,-8 4 0,-1 0 0,0 0 0,-3-4 0,7 3 0,-7-7 0,7 7 0,-11 1 0,5 1 0,-10 3 0,3 0 0,-4-3 0,3 3 0,-2 1 0,7-8 0,-3 10 0,8-10 0,1 7 0,4-4 0,0-8 0,4 2 0,-3-11 0,7 2 0,-3 1 0,0-3 0,3 3 0,1-4 0,1 0 0,7 0 0,-11 0 0,6-1 0,-11-3 0,7 3 0,-3-3 0,4 4 0,-4 0 0,14-2 0,-15 2 0,19-1 0,-16 0 0,6 5 0,-4-3 0,0 3 0,-4-4 0,3 4 0,-7-3 0,7 7 0,-7-7 0,7 7 0,-3-7 0,0 2 0,-1-3 0,-1 4 0,2-3 0,4 7 0,0-7 0,5 3 0,-4 0 0,3-3 0,-4 7 0,-8-3 0,-7 8 0,0-8 0,-6 7 0,7-7 0,-4 8 0,0-3 0,0 3 0,-1-4 0,1 4 0,4 1 0,1 4 0,4 0 0,0 0 0,-4-4 0,3 3 0,-7-3 0,3 4 0,-4 0 0,0 0 0,3 0 0,-2-4 0,7 3 0,-7-3 0,7 4 0,-7 0 0,7 0 0,-3 0 0,0-4 0,3 3 0,-7-3 0,7 4 0,-7 0 0,3 0 0,-5-4 0,5 3 0,-3-7 0,3 7 0,-4-7 0,0 7 0,0-7 0,4 7 0,-8-3 0,7 0 0,-7 3 0,0-3 0,3 0 0,1 3 0,0-7 0,4 7 0,-4-7 0,4 7 0,1-7 0,4 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9T21:59:04.417"/>
    </inkml:context>
    <inkml:brush xml:id="br0">
      <inkml:brushProperty name="width" value="0.05" units="cm"/>
      <inkml:brushProperty name="height" value="0.05" units="cm"/>
      <inkml:brushProperty name="color" value="#D38D50"/>
    </inkml:brush>
  </inkml:definitions>
  <inkml:trace contextRef="#ctx0" brushRef="#br0">0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9T22:00:22.339"/>
    </inkml:context>
    <inkml:brush xml:id="br0">
      <inkml:brushProperty name="width" value="0.1" units="cm"/>
      <inkml:brushProperty name="height" value="0.1" units="cm"/>
      <inkml:brushProperty name="color" value="#D38D50"/>
    </inkml:brush>
  </inkml:definitions>
  <inkml:trace contextRef="#ctx0" brushRef="#br0">320 0 24575,'-5'14'0,"1"-1"0,0-4 0,3 0 0,-7 0 0,7 0 0,-3 0 0,0-4 0,3 3 0,-7-7 0,7 7 0,-7-7 0,7 7 0,-3-3 0,-1 4 0,4 0 0,-7-4 0,7 3 0,-7-7 0,7 7 0,-7-3 0,7 4 0,-3 0 0,4 0 0,-4 0 0,3 0 0,-7-4 0,3 3 0,-4-7 0,-1 7 0,1-7 0,4 7 0,1-3 0,0 0 0,3 3 0,-7-7 0,7 7 0,-3-3 0,4 4 0,0 0 0,0 0 0,0 0 0,-4 0 0,3 0 0,-3 0 0,0 0 0,-2 0 0,-3 0 0,0 0 0,4 0 0,1 0 0,4 0 0,0 0 0,0 0 0,0 0 0,-4 0 0,3 0 0,-7-4 0,-1 7 0,-6-6 0,1 7 0,-3-4 0,7 0 0,-3 0 0,7 0 0,2 0 0,4 0 0,0 0 0,-4 4 0,3-3 0,-3 3 0,4-4 0,0 0 0,0 0 0,0 0 0,0 0 0,0 0 0,0 0 0,0 0 0,0 0 0,4 0 0,-3 0 0,7 0 0,-7 4 0,7-3 0,-7 3 0,3-4 0,-4 0 0,0 0 0,0 0 0,0 0 0,4-4 0,-3 3 0,3-3 0,0 4 0,-3 0 0,7-4 0,-7 3 0,3-3 0,-4 4 0,-4 0 0,7 0 0,-6 0 0,7 0 0,-4 0 0,4-4 0,-3 3 0,7-7 0,-3 7 0,4-3 0,0 0 0,0-1 0,-4 0 0,3-3 0,-3 7 0,4-7 0,-4 7 0,3-7 0,-7 7 0,7-3 0,-7 4 0,3 0 0,-4 0 0,4-4 0,-3 3 0,7-7 0,-7 7 0,7-7 0,-7 7 0,7-7 0,-3 7 0,4-7 0,-4 7 0,3-7 0,-3 7 0,4-3 0,0 4 0,0 0 0,0-4 0,-4 3 0,3-7 0,-3 7 0,4-3 0,40 36 0,-30-24 0,30 20 0,-44-29 0,3-7 0,-7 3 0,3-4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Chalkboard" pitchFamily="-106" charset="0"/>
                <a:ea typeface="ヒラギノ角ゴ ProN W3" pitchFamily="-106" charset="-128"/>
                <a:cs typeface="+mn-cs"/>
                <a:sym typeface="Chalkboard" pitchFamily="-106"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halkboard" pitchFamily="-106" charset="0"/>
                <a:ea typeface="ヒラギノ角ゴ ProN W3" pitchFamily="-106" charset="-128"/>
                <a:cs typeface="+mn-cs"/>
                <a:sym typeface="Chalkboard" pitchFamily="-106" charset="0"/>
              </a:defRPr>
            </a:lvl1pPr>
          </a:lstStyle>
          <a:p>
            <a:pPr>
              <a:defRPr/>
            </a:pPr>
            <a:fld id="{380A032F-FBD8-45A3-8017-24C32B441972}" type="datetime1">
              <a:rPr lang="en-US"/>
              <a:pPr>
                <a:defRPr/>
              </a:pPr>
              <a:t>8/30/22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halkboard" pitchFamily="-106" charset="0"/>
                <a:ea typeface="ヒラギノ角ゴ ProN W3" pitchFamily="-106" charset="-128"/>
                <a:cs typeface="+mn-cs"/>
                <a:sym typeface="Chalkboard" pitchFamily="-106"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halkboard" pitchFamily="-106" charset="0"/>
                <a:ea typeface="ヒラギノ角ゴ ProN W3" pitchFamily="-106" charset="-128"/>
                <a:cs typeface="+mn-cs"/>
                <a:sym typeface="Chalkboard" pitchFamily="-106" charset="0"/>
              </a:defRPr>
            </a:lvl1pPr>
          </a:lstStyle>
          <a:p>
            <a:pPr>
              <a:defRPr/>
            </a:pPr>
            <a:fld id="{8BA8188E-97A2-46E7-8C6D-96CEF74BA691}" type="slidenum">
              <a:rPr lang="en-US"/>
              <a:pPr>
                <a:defRPr/>
              </a:pPr>
              <a:t>‹#›</a:t>
            </a:fld>
            <a:endParaRPr lang="en-US"/>
          </a:p>
        </p:txBody>
      </p:sp>
    </p:spTree>
    <p:extLst>
      <p:ext uri="{BB962C8B-B14F-4D97-AF65-F5344CB8AC3E}">
        <p14:creationId xmlns:p14="http://schemas.microsoft.com/office/powerpoint/2010/main" val="137453627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1</a:t>
            </a:fld>
            <a:endParaRPr lang="en-US"/>
          </a:p>
        </p:txBody>
      </p:sp>
    </p:spTree>
    <p:extLst>
      <p:ext uri="{BB962C8B-B14F-4D97-AF65-F5344CB8AC3E}">
        <p14:creationId xmlns:p14="http://schemas.microsoft.com/office/powerpoint/2010/main" val="1093310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a:t>Tailor</a:t>
            </a:r>
            <a:r>
              <a:rPr lang="en-US" baseline="0"/>
              <a:t> this to your school. Can also show parents how to get to School Performance Plan Budget page. </a:t>
            </a:r>
            <a:endParaRPr lang="en-US"/>
          </a:p>
        </p:txBody>
      </p:sp>
      <p:sp>
        <p:nvSpPr>
          <p:cNvPr id="34820" name="Slide Number Placeholder 3"/>
          <p:cNvSpPr>
            <a:spLocks noGrp="1"/>
          </p:cNvSpPr>
          <p:nvPr>
            <p:ph type="sldNum" sz="quarter" idx="5"/>
          </p:nvPr>
        </p:nvSpPr>
        <p:spPr bwMode="auto">
          <a:noFill/>
          <a:ln>
            <a:miter lim="800000"/>
            <a:headEnd/>
            <a:tailEnd/>
          </a:ln>
        </p:spPr>
        <p:txBody>
          <a:bodyPr/>
          <a:lstStyle/>
          <a:p>
            <a:fld id="{0F7A61A0-90AB-4283-9BBD-B77AAE1F6DE1}" type="slidenum">
              <a:rPr lang="en-US" smtClean="0">
                <a:latin typeface="Chalkboard"/>
                <a:ea typeface="ヒラギノ角ゴ ProN W3"/>
                <a:cs typeface="ヒラギノ角ゴ ProN W3"/>
                <a:sym typeface="Chalkboard"/>
              </a:rPr>
              <a:pPr/>
              <a:t>10</a:t>
            </a:fld>
            <a:endParaRPr lang="en-US">
              <a:latin typeface="Chalkboard"/>
              <a:ea typeface="ヒラギノ角ゴ ProN W3"/>
              <a:cs typeface="ヒラギノ角ゴ ProN W3"/>
              <a:sym typeface="Chalkboard"/>
            </a:endParaRPr>
          </a:p>
        </p:txBody>
      </p:sp>
    </p:spTree>
    <p:extLst>
      <p:ext uri="{BB962C8B-B14F-4D97-AF65-F5344CB8AC3E}">
        <p14:creationId xmlns:p14="http://schemas.microsoft.com/office/powerpoint/2010/main" val="352937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11</a:t>
            </a:fld>
            <a:endParaRPr lang="en-US"/>
          </a:p>
        </p:txBody>
      </p:sp>
    </p:spTree>
    <p:extLst>
      <p:ext uri="{BB962C8B-B14F-4D97-AF65-F5344CB8AC3E}">
        <p14:creationId xmlns:p14="http://schemas.microsoft.com/office/powerpoint/2010/main" val="3749154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12</a:t>
            </a:fld>
            <a:endParaRPr lang="en-US"/>
          </a:p>
        </p:txBody>
      </p:sp>
    </p:spTree>
    <p:extLst>
      <p:ext uri="{BB962C8B-B14F-4D97-AF65-F5344CB8AC3E}">
        <p14:creationId xmlns:p14="http://schemas.microsoft.com/office/powerpoint/2010/main" val="255305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1. Parents and families are active participants in the life of the school, feel welcome, valued and connected to each other.</a:t>
            </a:r>
          </a:p>
          <a:p>
            <a:r>
              <a:rPr lang="en-US"/>
              <a:t>2. Families and staff engage in regular, authentic, two-way, meaningful communication about student learning.</a:t>
            </a:r>
          </a:p>
          <a:p>
            <a:r>
              <a:rPr lang="en-US"/>
              <a:t>3. Families and school staff collaborate to support student learning and healthy development both at home and at school.</a:t>
            </a:r>
          </a:p>
          <a:p>
            <a:r>
              <a:rPr lang="en-US"/>
              <a:t>4.</a:t>
            </a:r>
            <a:r>
              <a:rPr lang="en-US" baseline="0"/>
              <a:t> </a:t>
            </a:r>
            <a:r>
              <a:rPr lang="en-US"/>
              <a:t>Families are empowered to be advocates for their own and other children , ensuring that students are provided equitable access to learning opportunities.</a:t>
            </a:r>
          </a:p>
          <a:p>
            <a:r>
              <a:rPr lang="en-US"/>
              <a:t>5. Families and school staff are equal partners in decisions that affect children and families.</a:t>
            </a:r>
          </a:p>
          <a:p>
            <a:r>
              <a:rPr lang="en-US"/>
              <a:t>6. Families and school staff collaborate with community members to connect students, families, and staff to expanded learning opportunities, community services, and civic participation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t>7. Staff have access to professional learning opportunities that increase their cultural competency and provide practical, research-based strategies that improve their ability to effectively partner with families.</a:t>
            </a:r>
          </a:p>
          <a:p>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13</a:t>
            </a:fld>
            <a:endParaRPr lang="en-US"/>
          </a:p>
        </p:txBody>
      </p:sp>
    </p:spTree>
    <p:extLst>
      <p:ext uri="{BB962C8B-B14F-4D97-AF65-F5344CB8AC3E}">
        <p14:creationId xmlns:p14="http://schemas.microsoft.com/office/powerpoint/2010/main" val="91042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a:t>
            </a:r>
            <a:r>
              <a:rPr lang="en-US" baseline="0"/>
              <a:t> sure to add a link to the policy on the school website or take that part out of the slide</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14</a:t>
            </a:fld>
            <a:endParaRPr lang="en-US"/>
          </a:p>
        </p:txBody>
      </p:sp>
    </p:spTree>
    <p:extLst>
      <p:ext uri="{BB962C8B-B14F-4D97-AF65-F5344CB8AC3E}">
        <p14:creationId xmlns:p14="http://schemas.microsoft.com/office/powerpoint/2010/main" val="173798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a:t>
            </a:r>
            <a:r>
              <a:rPr lang="en-US" baseline="0"/>
              <a:t> are items not specifically stated in previous slides. </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17</a:t>
            </a:fld>
            <a:endParaRPr lang="en-US"/>
          </a:p>
        </p:txBody>
      </p:sp>
    </p:spTree>
    <p:extLst>
      <p:ext uri="{BB962C8B-B14F-4D97-AF65-F5344CB8AC3E}">
        <p14:creationId xmlns:p14="http://schemas.microsoft.com/office/powerpoint/2010/main" val="487994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Besides</a:t>
            </a:r>
            <a:r>
              <a:rPr lang="en-US" baseline="0"/>
              <a:t> the information provided in the previous slides, parents can request information on any of these items and the school has to provide it in a timely manner. Report cards quarterly. Information on State and Local Assessments – parents can request more information on state and local assessments, i.e., practice tests, MAP, Brigrance, ACT, etc. What the participation policy is…</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18</a:t>
            </a:fld>
            <a:endParaRPr lang="en-US"/>
          </a:p>
        </p:txBody>
      </p:sp>
    </p:spTree>
    <p:extLst>
      <p:ext uri="{BB962C8B-B14F-4D97-AF65-F5344CB8AC3E}">
        <p14:creationId xmlns:p14="http://schemas.microsoft.com/office/powerpoint/2010/main" val="1104931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22</a:t>
            </a:fld>
            <a:endParaRPr lang="en-US"/>
          </a:p>
        </p:txBody>
      </p:sp>
    </p:spTree>
    <p:extLst>
      <p:ext uri="{BB962C8B-B14F-4D97-AF65-F5344CB8AC3E}">
        <p14:creationId xmlns:p14="http://schemas.microsoft.com/office/powerpoint/2010/main" val="708248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23</a:t>
            </a:fld>
            <a:endParaRPr lang="en-US"/>
          </a:p>
        </p:txBody>
      </p:sp>
    </p:spTree>
    <p:extLst>
      <p:ext uri="{BB962C8B-B14F-4D97-AF65-F5344CB8AC3E}">
        <p14:creationId xmlns:p14="http://schemas.microsoft.com/office/powerpoint/2010/main" val="110329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24</a:t>
            </a:fld>
            <a:endParaRPr lang="en-US"/>
          </a:p>
        </p:txBody>
      </p:sp>
    </p:spTree>
    <p:extLst>
      <p:ext uri="{BB962C8B-B14F-4D97-AF65-F5344CB8AC3E}">
        <p14:creationId xmlns:p14="http://schemas.microsoft.com/office/powerpoint/2010/main" val="10457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2</a:t>
            </a:fld>
            <a:endParaRPr lang="en-US"/>
          </a:p>
        </p:txBody>
      </p:sp>
    </p:spTree>
    <p:extLst>
      <p:ext uri="{BB962C8B-B14F-4D97-AF65-F5344CB8AC3E}">
        <p14:creationId xmlns:p14="http://schemas.microsoft.com/office/powerpoint/2010/main" val="125197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25</a:t>
            </a:fld>
            <a:endParaRPr lang="en-US"/>
          </a:p>
        </p:txBody>
      </p:sp>
    </p:spTree>
    <p:extLst>
      <p:ext uri="{BB962C8B-B14F-4D97-AF65-F5344CB8AC3E}">
        <p14:creationId xmlns:p14="http://schemas.microsoft.com/office/powerpoint/2010/main" val="178026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of</a:t>
            </a:r>
            <a:r>
              <a:rPr lang="en-US" baseline="0" dirty="0"/>
              <a:t> Title I</a:t>
            </a:r>
            <a:endParaRPr lang="en-US" dirty="0"/>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3</a:t>
            </a:fld>
            <a:endParaRPr lang="en-US"/>
          </a:p>
        </p:txBody>
      </p:sp>
    </p:spTree>
    <p:extLst>
      <p:ext uri="{BB962C8B-B14F-4D97-AF65-F5344CB8AC3E}">
        <p14:creationId xmlns:p14="http://schemas.microsoft.com/office/powerpoint/2010/main" val="297280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be a “schoolwide” school the school must have a free/reduced lunch count of at least 40%, collect and analyze data that affects student achievement, and must develop a comprehensive site plan (School </a:t>
            </a:r>
            <a:r>
              <a:rPr lang="en-US" baseline="0" dirty="0" err="1"/>
              <a:t>Performancy</a:t>
            </a:r>
            <a:r>
              <a:rPr lang="en-US" baseline="0" dirty="0"/>
              <a:t> Plan) and annually review its effectiveness. </a:t>
            </a:r>
            <a:endParaRPr lang="en-US" dirty="0"/>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4</a:t>
            </a:fld>
            <a:endParaRPr lang="en-US"/>
          </a:p>
        </p:txBody>
      </p:sp>
    </p:spTree>
    <p:extLst>
      <p:ext uri="{BB962C8B-B14F-4D97-AF65-F5344CB8AC3E}">
        <p14:creationId xmlns:p14="http://schemas.microsoft.com/office/powerpoint/2010/main" val="314592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5</a:t>
            </a:fld>
            <a:endParaRPr lang="en-US"/>
          </a:p>
        </p:txBody>
      </p:sp>
    </p:spTree>
    <p:extLst>
      <p:ext uri="{BB962C8B-B14F-4D97-AF65-F5344CB8AC3E}">
        <p14:creationId xmlns:p14="http://schemas.microsoft.com/office/powerpoint/2010/main" val="964094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required by Title I;</a:t>
            </a:r>
            <a:r>
              <a:rPr lang="en-US" baseline="0" dirty="0"/>
              <a:t> list does not include all the state-law-required assessments, i.e., MAP for NVKR, etc. </a:t>
            </a:r>
            <a:endParaRPr lang="en-US" dirty="0"/>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6</a:t>
            </a:fld>
            <a:endParaRPr lang="en-US"/>
          </a:p>
        </p:txBody>
      </p:sp>
    </p:spTree>
    <p:extLst>
      <p:ext uri="{BB962C8B-B14F-4D97-AF65-F5344CB8AC3E}">
        <p14:creationId xmlns:p14="http://schemas.microsoft.com/office/powerpoint/2010/main" val="318975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7</a:t>
            </a:fld>
            <a:endParaRPr lang="en-US"/>
          </a:p>
        </p:txBody>
      </p:sp>
    </p:spTree>
    <p:extLst>
      <p:ext uri="{BB962C8B-B14F-4D97-AF65-F5344CB8AC3E}">
        <p14:creationId xmlns:p14="http://schemas.microsoft.com/office/powerpoint/2010/main" val="2289067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BA8188E-97A2-46E7-8C6D-96CEF74BA691}" type="slidenum">
              <a:rPr lang="en-US" smtClean="0"/>
              <a:pPr>
                <a:defRPr/>
              </a:pPr>
              <a:t>8</a:t>
            </a:fld>
            <a:endParaRPr lang="en-US"/>
          </a:p>
        </p:txBody>
      </p:sp>
    </p:spTree>
    <p:extLst>
      <p:ext uri="{BB962C8B-B14F-4D97-AF65-F5344CB8AC3E}">
        <p14:creationId xmlns:p14="http://schemas.microsoft.com/office/powerpoint/2010/main" val="3000332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a:t>Washington</a:t>
            </a:r>
            <a:r>
              <a:rPr lang="en-US" baseline="0"/>
              <a:t> School would receive a higher amount of Title I funds as it has the largest percentage of students receiving free/reduced lunch. Lincoln and Obama would not be eligible to receive schoolwide Title I funds as their FRL rates are too low. (For your own information: Rate when schools can become eligibile to receive schoolwide funds is 40%, WCSD funds down to high 58% percent.) </a:t>
            </a:r>
            <a:endParaRPr lang="en-US"/>
          </a:p>
        </p:txBody>
      </p:sp>
      <p:sp>
        <p:nvSpPr>
          <p:cNvPr id="34820" name="Slide Number Placeholder 3"/>
          <p:cNvSpPr>
            <a:spLocks noGrp="1"/>
          </p:cNvSpPr>
          <p:nvPr>
            <p:ph type="sldNum" sz="quarter" idx="5"/>
          </p:nvPr>
        </p:nvSpPr>
        <p:spPr bwMode="auto">
          <a:noFill/>
          <a:ln>
            <a:miter lim="800000"/>
            <a:headEnd/>
            <a:tailEnd/>
          </a:ln>
        </p:spPr>
        <p:txBody>
          <a:bodyPr/>
          <a:lstStyle/>
          <a:p>
            <a:fld id="{0F7A61A0-90AB-4283-9BBD-B77AAE1F6DE1}" type="slidenum">
              <a:rPr lang="en-US" smtClean="0">
                <a:latin typeface="Chalkboard"/>
                <a:ea typeface="ヒラギノ角ゴ ProN W3"/>
                <a:cs typeface="ヒラギノ角ゴ ProN W3"/>
                <a:sym typeface="Chalkboard"/>
              </a:rPr>
              <a:pPr/>
              <a:t>9</a:t>
            </a:fld>
            <a:endParaRPr lang="en-US">
              <a:latin typeface="Chalkboard"/>
              <a:ea typeface="ヒラギノ角ゴ ProN W3"/>
              <a:cs typeface="ヒラギノ角ゴ ProN W3"/>
              <a:sym typeface="Chalkboard"/>
            </a:endParaRPr>
          </a:p>
        </p:txBody>
      </p:sp>
    </p:spTree>
    <p:extLst>
      <p:ext uri="{BB962C8B-B14F-4D97-AF65-F5344CB8AC3E}">
        <p14:creationId xmlns:p14="http://schemas.microsoft.com/office/powerpoint/2010/main" val="2376244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ctrTitle"/>
          </p:nvPr>
        </p:nvSpPr>
        <p:spPr>
          <a:xfrm>
            <a:off x="1300480" y="2564843"/>
            <a:ext cx="10403840" cy="2595692"/>
          </a:xfrm>
        </p:spPr>
        <p:txBody>
          <a:bodyPr anchor="b">
            <a:normAutofit/>
          </a:bodyPr>
          <a:lstStyle>
            <a:lvl1pPr algn="l">
              <a:defRPr sz="8533"/>
            </a:lvl1pPr>
          </a:lstStyle>
          <a:p>
            <a:r>
              <a:rPr lang="en-US"/>
              <a:t>Click to edit Master title style</a:t>
            </a:r>
            <a:endParaRPr lang="en-US" dirty="0"/>
          </a:p>
        </p:txBody>
      </p:sp>
      <p:sp>
        <p:nvSpPr>
          <p:cNvPr id="3" name="Subtitle 2"/>
          <p:cNvSpPr>
            <a:spLocks noGrp="1"/>
          </p:cNvSpPr>
          <p:nvPr>
            <p:ph type="subTitle" idx="1"/>
          </p:nvPr>
        </p:nvSpPr>
        <p:spPr>
          <a:xfrm>
            <a:off x="1300480" y="5165797"/>
            <a:ext cx="10403840" cy="975360"/>
          </a:xfrm>
        </p:spPr>
        <p:txBody>
          <a:bodyPr>
            <a:normAutofit/>
          </a:bodyPr>
          <a:lstStyle>
            <a:lvl1pPr marL="0" indent="0" algn="l">
              <a:buNone/>
              <a:defRPr sz="2844"/>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4" name="Date Placeholder 3"/>
          <p:cNvSpPr>
            <a:spLocks noGrp="1"/>
          </p:cNvSpPr>
          <p:nvPr>
            <p:ph type="dt" sz="half" idx="10"/>
          </p:nvPr>
        </p:nvSpPr>
        <p:spPr>
          <a:xfrm>
            <a:off x="8436865" y="6149469"/>
            <a:ext cx="3267455" cy="519289"/>
          </a:xfrm>
        </p:spPr>
        <p:txBody>
          <a:bodyPr/>
          <a:lstStyle/>
          <a:p>
            <a:fld id="{9334D819-9F07-4261-B09B-9E467E5D9002}" type="datetimeFigureOut">
              <a:rPr lang="en-US" smtClean="0"/>
              <a:pPr/>
              <a:t>8/30/22</a:t>
            </a:fld>
            <a:endParaRPr lang="en-US" dirty="0"/>
          </a:p>
        </p:txBody>
      </p:sp>
      <p:sp>
        <p:nvSpPr>
          <p:cNvPr id="5" name="Footer Placeholder 4"/>
          <p:cNvSpPr>
            <a:spLocks noGrp="1"/>
          </p:cNvSpPr>
          <p:nvPr>
            <p:ph type="ftr" sz="quarter" idx="11"/>
          </p:nvPr>
        </p:nvSpPr>
        <p:spPr>
          <a:xfrm>
            <a:off x="1300480" y="6149471"/>
            <a:ext cx="6941312" cy="519289"/>
          </a:xfrm>
        </p:spPr>
        <p:txBody>
          <a:bodyPr/>
          <a:lstStyle/>
          <a:p>
            <a:endParaRPr lang="en-US" dirty="0"/>
          </a:p>
        </p:txBody>
      </p:sp>
      <p:sp>
        <p:nvSpPr>
          <p:cNvPr id="6" name="Slide Number Placeholder 5"/>
          <p:cNvSpPr>
            <a:spLocks noGrp="1"/>
          </p:cNvSpPr>
          <p:nvPr>
            <p:ph type="sldNum" sz="quarter" idx="12"/>
          </p:nvPr>
        </p:nvSpPr>
        <p:spPr>
          <a:xfrm>
            <a:off x="8615680" y="2035012"/>
            <a:ext cx="3088640" cy="519289"/>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8270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5305" y="6680692"/>
            <a:ext cx="11315886" cy="1165305"/>
          </a:xfrm>
        </p:spPr>
        <p:txBody>
          <a:bodyPr anchor="b"/>
          <a:lstStyle>
            <a:lvl1pPr algn="l">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845305" y="1389561"/>
            <a:ext cx="11307036" cy="4845471"/>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845312" y="7845996"/>
            <a:ext cx="11314176" cy="1062292"/>
          </a:xfrm>
        </p:spPr>
        <p:txBody>
          <a:bodyPr/>
          <a:lstStyle>
            <a:lvl1pPr marL="0" indent="0" algn="l">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8/30/22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87769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title"/>
          </p:nvPr>
        </p:nvSpPr>
        <p:spPr>
          <a:xfrm>
            <a:off x="845312" y="1071692"/>
            <a:ext cx="11314176" cy="3985731"/>
          </a:xfrm>
        </p:spPr>
        <p:txBody>
          <a:bodyPr anchor="ctr"/>
          <a:lstStyle>
            <a:lvl1pPr algn="l">
              <a:defRPr sz="4551"/>
            </a:lvl1pPr>
          </a:lstStyle>
          <a:p>
            <a:r>
              <a:rPr lang="en-US"/>
              <a:t>Click to edit Master title style</a:t>
            </a:r>
            <a:endParaRPr lang="en-US" dirty="0"/>
          </a:p>
        </p:txBody>
      </p:sp>
      <p:sp>
        <p:nvSpPr>
          <p:cNvPr id="4" name="Text Placeholder 3"/>
          <p:cNvSpPr>
            <a:spLocks noGrp="1"/>
          </p:cNvSpPr>
          <p:nvPr>
            <p:ph type="body" sz="half" idx="2"/>
          </p:nvPr>
        </p:nvSpPr>
        <p:spPr>
          <a:xfrm>
            <a:off x="975360" y="5189880"/>
            <a:ext cx="11054080" cy="1892767"/>
          </a:xfrm>
        </p:spPr>
        <p:txBody>
          <a:bodyPr anchor="ct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a:xfrm>
            <a:off x="7910650" y="541869"/>
            <a:ext cx="3104896" cy="519289"/>
          </a:xfrm>
        </p:spPr>
        <p:txBody>
          <a:bodyPr/>
          <a:lstStyle>
            <a:lvl1pPr algn="r">
              <a:defRPr/>
            </a:lvl1pPr>
          </a:lstStyle>
          <a:p>
            <a:fld id="{9334D819-9F07-4261-B09B-9E467E5D9002}" type="datetimeFigureOut">
              <a:rPr lang="en-US" smtClean="0"/>
              <a:pPr/>
              <a:t>8/30/22</a:t>
            </a:fld>
            <a:endParaRPr lang="en-US" dirty="0"/>
          </a:p>
        </p:txBody>
      </p:sp>
      <p:sp>
        <p:nvSpPr>
          <p:cNvPr id="6" name="Footer Placeholder 5"/>
          <p:cNvSpPr>
            <a:spLocks noGrp="1"/>
          </p:cNvSpPr>
          <p:nvPr>
            <p:ph type="ftr" sz="quarter" idx="11"/>
          </p:nvPr>
        </p:nvSpPr>
        <p:spPr>
          <a:xfrm>
            <a:off x="845312" y="541869"/>
            <a:ext cx="6870266" cy="519289"/>
          </a:xfrm>
        </p:spPr>
        <p:txBody>
          <a:bodyPr/>
          <a:lstStyle/>
          <a:p>
            <a:endParaRPr lang="en-US" dirty="0"/>
          </a:p>
        </p:txBody>
      </p:sp>
      <p:sp>
        <p:nvSpPr>
          <p:cNvPr id="7" name="Slide Number Placeholder 6"/>
          <p:cNvSpPr>
            <a:spLocks noGrp="1"/>
          </p:cNvSpPr>
          <p:nvPr>
            <p:ph type="sldNum" sz="quarter" idx="12"/>
          </p:nvPr>
        </p:nvSpPr>
        <p:spPr>
          <a:xfrm>
            <a:off x="11210618" y="541869"/>
            <a:ext cx="948870" cy="519289"/>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022554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title"/>
          </p:nvPr>
        </p:nvSpPr>
        <p:spPr>
          <a:xfrm>
            <a:off x="1092766" y="1071693"/>
            <a:ext cx="10828302" cy="3919977"/>
          </a:xfrm>
        </p:spPr>
        <p:txBody>
          <a:bodyPr anchor="ctr"/>
          <a:lstStyle>
            <a:lvl1pPr algn="l">
              <a:defRPr sz="4551"/>
            </a:lvl1pPr>
          </a:lstStyle>
          <a:p>
            <a:r>
              <a:rPr lang="en-US"/>
              <a:t>Click to edit Master title style</a:t>
            </a:r>
            <a:endParaRPr lang="en-US" dirty="0"/>
          </a:p>
        </p:txBody>
      </p:sp>
      <p:sp>
        <p:nvSpPr>
          <p:cNvPr id="12" name="Text Placeholder 3"/>
          <p:cNvSpPr>
            <a:spLocks noGrp="1"/>
          </p:cNvSpPr>
          <p:nvPr>
            <p:ph type="body" sz="half" idx="13"/>
          </p:nvPr>
        </p:nvSpPr>
        <p:spPr>
          <a:xfrm>
            <a:off x="1390790" y="4991671"/>
            <a:ext cx="10232252" cy="632097"/>
          </a:xfrm>
        </p:spPr>
        <p:txBody>
          <a:bodyPr anchor="t">
            <a:normAutofit/>
          </a:bodyPr>
          <a:lstStyle>
            <a:lvl1pPr marL="0" indent="0">
              <a:buNone/>
              <a:defRPr sz="1991"/>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4" name="Text Placeholder 3"/>
          <p:cNvSpPr>
            <a:spLocks noGrp="1"/>
          </p:cNvSpPr>
          <p:nvPr>
            <p:ph type="body" sz="half" idx="2"/>
          </p:nvPr>
        </p:nvSpPr>
        <p:spPr>
          <a:xfrm>
            <a:off x="975360" y="5937206"/>
            <a:ext cx="11063114" cy="1168021"/>
          </a:xfrm>
        </p:spPr>
        <p:txBody>
          <a:bodyPr anchor="ctr">
            <a:normAutofit/>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a:xfrm>
            <a:off x="7910650" y="541869"/>
            <a:ext cx="3104896" cy="519289"/>
          </a:xfrm>
        </p:spPr>
        <p:txBody>
          <a:bodyPr/>
          <a:lstStyle>
            <a:lvl1pPr algn="r">
              <a:defRPr/>
            </a:lvl1pPr>
          </a:lstStyle>
          <a:p>
            <a:fld id="{9334D819-9F07-4261-B09B-9E467E5D9002}" type="datetimeFigureOut">
              <a:rPr lang="en-US" smtClean="0"/>
              <a:pPr/>
              <a:t>8/30/22</a:t>
            </a:fld>
            <a:endParaRPr lang="en-US" dirty="0"/>
          </a:p>
        </p:txBody>
      </p:sp>
      <p:sp>
        <p:nvSpPr>
          <p:cNvPr id="6" name="Footer Placeholder 5"/>
          <p:cNvSpPr>
            <a:spLocks noGrp="1"/>
          </p:cNvSpPr>
          <p:nvPr>
            <p:ph type="ftr" sz="quarter" idx="11"/>
          </p:nvPr>
        </p:nvSpPr>
        <p:spPr>
          <a:xfrm>
            <a:off x="845312" y="539646"/>
            <a:ext cx="6870266" cy="519289"/>
          </a:xfrm>
        </p:spPr>
        <p:txBody>
          <a:bodyPr/>
          <a:lstStyle/>
          <a:p>
            <a:endParaRPr lang="en-US" dirty="0"/>
          </a:p>
        </p:txBody>
      </p:sp>
      <p:sp>
        <p:nvSpPr>
          <p:cNvPr id="7" name="Slide Number Placeholder 6"/>
          <p:cNvSpPr>
            <a:spLocks noGrp="1"/>
          </p:cNvSpPr>
          <p:nvPr>
            <p:ph type="sldNum" sz="quarter" idx="12"/>
          </p:nvPr>
        </p:nvSpPr>
        <p:spPr>
          <a:xfrm>
            <a:off x="11210618" y="541869"/>
            <a:ext cx="948870" cy="519289"/>
          </a:xfrm>
        </p:spPr>
        <p:txBody>
          <a:bodyPr/>
          <a:lstStyle/>
          <a:p>
            <a:fld id="{71766878-3199-4EAB-94E7-2D6D11070E14}" type="slidenum">
              <a:rPr lang="en-US" smtClean="0"/>
              <a:pPr/>
              <a:t>‹#›</a:t>
            </a:fld>
            <a:endParaRPr lang="en-US" dirty="0"/>
          </a:p>
        </p:txBody>
      </p:sp>
      <p:sp>
        <p:nvSpPr>
          <p:cNvPr id="13" name="TextBox 12"/>
          <p:cNvSpPr txBox="1"/>
          <p:nvPr/>
        </p:nvSpPr>
        <p:spPr>
          <a:xfrm>
            <a:off x="329185" y="1148758"/>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14" name="TextBox 13"/>
          <p:cNvSpPr txBox="1"/>
          <p:nvPr/>
        </p:nvSpPr>
        <p:spPr>
          <a:xfrm>
            <a:off x="11586465" y="4297003"/>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tx1"/>
                </a:solidFill>
                <a:effectLst/>
              </a:rPr>
              <a:t>”</a:t>
            </a:r>
          </a:p>
        </p:txBody>
      </p:sp>
    </p:spTree>
    <p:extLst>
      <p:ext uri="{BB962C8B-B14F-4D97-AF65-F5344CB8AC3E}">
        <p14:creationId xmlns:p14="http://schemas.microsoft.com/office/powerpoint/2010/main" val="4173487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title"/>
          </p:nvPr>
        </p:nvSpPr>
        <p:spPr>
          <a:xfrm>
            <a:off x="975360" y="1599577"/>
            <a:ext cx="11057468" cy="3572388"/>
          </a:xfrm>
        </p:spPr>
        <p:txBody>
          <a:bodyPr anchor="b"/>
          <a:lstStyle>
            <a:lvl1pPr algn="l">
              <a:defRPr sz="4551"/>
            </a:lvl1pPr>
          </a:lstStyle>
          <a:p>
            <a:r>
              <a:rPr lang="en-US"/>
              <a:t>Click to edit Master title style</a:t>
            </a:r>
            <a:endParaRPr lang="en-US" dirty="0"/>
          </a:p>
        </p:txBody>
      </p:sp>
      <p:sp>
        <p:nvSpPr>
          <p:cNvPr id="4" name="Text Placeholder 3"/>
          <p:cNvSpPr>
            <a:spLocks noGrp="1"/>
          </p:cNvSpPr>
          <p:nvPr>
            <p:ph type="body" sz="half" idx="2"/>
          </p:nvPr>
        </p:nvSpPr>
        <p:spPr>
          <a:xfrm>
            <a:off x="975349" y="5188717"/>
            <a:ext cx="11055798" cy="1422059"/>
          </a:xfrm>
        </p:spPr>
        <p:txBody>
          <a:bodyPr anchor="t"/>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a:xfrm>
            <a:off x="7910650" y="538858"/>
            <a:ext cx="3104896" cy="519289"/>
          </a:xfrm>
        </p:spPr>
        <p:txBody>
          <a:bodyPr/>
          <a:lstStyle>
            <a:lvl1pPr algn="r">
              <a:defRPr/>
            </a:lvl1pPr>
          </a:lstStyle>
          <a:p>
            <a:fld id="{9334D819-9F07-4261-B09B-9E467E5D9002}" type="datetimeFigureOut">
              <a:rPr lang="en-US" smtClean="0"/>
              <a:pPr/>
              <a:t>8/30/22</a:t>
            </a:fld>
            <a:endParaRPr lang="en-US" dirty="0"/>
          </a:p>
        </p:txBody>
      </p:sp>
      <p:sp>
        <p:nvSpPr>
          <p:cNvPr id="6" name="Footer Placeholder 5"/>
          <p:cNvSpPr>
            <a:spLocks noGrp="1"/>
          </p:cNvSpPr>
          <p:nvPr>
            <p:ph type="ftr" sz="quarter" idx="11"/>
          </p:nvPr>
        </p:nvSpPr>
        <p:spPr>
          <a:xfrm>
            <a:off x="845312" y="538858"/>
            <a:ext cx="6870266" cy="519289"/>
          </a:xfrm>
        </p:spPr>
        <p:txBody>
          <a:bodyPr/>
          <a:lstStyle/>
          <a:p>
            <a:endParaRPr lang="en-US" dirty="0"/>
          </a:p>
        </p:txBody>
      </p:sp>
      <p:sp>
        <p:nvSpPr>
          <p:cNvPr id="7" name="Slide Number Placeholder 6"/>
          <p:cNvSpPr>
            <a:spLocks noGrp="1"/>
          </p:cNvSpPr>
          <p:nvPr>
            <p:ph type="sldNum" sz="quarter" idx="12"/>
          </p:nvPr>
        </p:nvSpPr>
        <p:spPr>
          <a:xfrm>
            <a:off x="11210618" y="541869"/>
            <a:ext cx="948870" cy="519289"/>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248356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088642" y="1083734"/>
            <a:ext cx="9070847" cy="1854389"/>
          </a:xfrm>
        </p:spPr>
        <p:txBody>
          <a:bodyPr/>
          <a:lstStyle/>
          <a:p>
            <a:r>
              <a:rPr lang="en-US"/>
              <a:t>Click to edit Master title style</a:t>
            </a:r>
            <a:endParaRPr lang="en-US" dirty="0"/>
          </a:p>
        </p:txBody>
      </p:sp>
      <p:sp>
        <p:nvSpPr>
          <p:cNvPr id="7" name="Text Placeholder 2"/>
          <p:cNvSpPr>
            <a:spLocks noGrp="1"/>
          </p:cNvSpPr>
          <p:nvPr>
            <p:ph type="body" idx="1"/>
          </p:nvPr>
        </p:nvSpPr>
        <p:spPr>
          <a:xfrm>
            <a:off x="845313" y="3131847"/>
            <a:ext cx="3641344" cy="877966"/>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8" name="Text Placeholder 3"/>
          <p:cNvSpPr>
            <a:spLocks noGrp="1"/>
          </p:cNvSpPr>
          <p:nvPr>
            <p:ph type="body" sz="half" idx="15"/>
          </p:nvPr>
        </p:nvSpPr>
        <p:spPr>
          <a:xfrm>
            <a:off x="845312" y="4130936"/>
            <a:ext cx="3641344" cy="4777357"/>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9" name="Text Placeholder 4"/>
          <p:cNvSpPr>
            <a:spLocks noGrp="1"/>
          </p:cNvSpPr>
          <p:nvPr>
            <p:ph type="body" sz="quarter" idx="3"/>
          </p:nvPr>
        </p:nvSpPr>
        <p:spPr>
          <a:xfrm>
            <a:off x="4696515" y="3130784"/>
            <a:ext cx="3641344" cy="891071"/>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0" name="Text Placeholder 3"/>
          <p:cNvSpPr>
            <a:spLocks noGrp="1"/>
          </p:cNvSpPr>
          <p:nvPr>
            <p:ph type="body" sz="half" idx="16"/>
          </p:nvPr>
        </p:nvSpPr>
        <p:spPr>
          <a:xfrm>
            <a:off x="4694444" y="4130230"/>
            <a:ext cx="3641344" cy="4778058"/>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11" name="Text Placeholder 4"/>
          <p:cNvSpPr>
            <a:spLocks noGrp="1"/>
          </p:cNvSpPr>
          <p:nvPr>
            <p:ph type="body" sz="quarter" idx="13"/>
          </p:nvPr>
        </p:nvSpPr>
        <p:spPr>
          <a:xfrm>
            <a:off x="8518143" y="3118743"/>
            <a:ext cx="3641344" cy="891071"/>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Text Placeholder 3"/>
          <p:cNvSpPr>
            <a:spLocks noGrp="1"/>
          </p:cNvSpPr>
          <p:nvPr>
            <p:ph type="body" sz="half" idx="17"/>
          </p:nvPr>
        </p:nvSpPr>
        <p:spPr>
          <a:xfrm>
            <a:off x="8518144" y="4130936"/>
            <a:ext cx="3641344" cy="4777357"/>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3" name="Date Placeholder 2"/>
          <p:cNvSpPr>
            <a:spLocks noGrp="1"/>
          </p:cNvSpPr>
          <p:nvPr>
            <p:ph type="dt" sz="half" idx="10"/>
          </p:nvPr>
        </p:nvSpPr>
        <p:spPr/>
        <p:txBody>
          <a:bodyPr/>
          <a:lstStyle/>
          <a:p>
            <a:fld id="{9334D819-9F07-4261-B09B-9E467E5D9002}" type="datetimeFigureOut">
              <a:rPr lang="en-US" smtClean="0"/>
              <a:pPr/>
              <a:t>8/30/22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91062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088643" y="1083733"/>
            <a:ext cx="9076599" cy="1842347"/>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45312" y="5850084"/>
            <a:ext cx="3641344" cy="971044"/>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20" name="Picture Placeholder 2"/>
          <p:cNvSpPr>
            <a:spLocks noGrp="1" noChangeAspect="1"/>
          </p:cNvSpPr>
          <p:nvPr>
            <p:ph type="pic" idx="15"/>
          </p:nvPr>
        </p:nvSpPr>
        <p:spPr>
          <a:xfrm>
            <a:off x="845312" y="3316224"/>
            <a:ext cx="3641344" cy="2143716"/>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21" name="Text Placeholder 3"/>
          <p:cNvSpPr>
            <a:spLocks noGrp="1"/>
          </p:cNvSpPr>
          <p:nvPr>
            <p:ph type="body" sz="half" idx="18"/>
          </p:nvPr>
        </p:nvSpPr>
        <p:spPr>
          <a:xfrm>
            <a:off x="845312" y="6821125"/>
            <a:ext cx="3641344" cy="2087164"/>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22" name="Text Placeholder 4"/>
          <p:cNvSpPr>
            <a:spLocks noGrp="1"/>
          </p:cNvSpPr>
          <p:nvPr>
            <p:ph type="body" sz="quarter" idx="3"/>
          </p:nvPr>
        </p:nvSpPr>
        <p:spPr>
          <a:xfrm>
            <a:off x="4681775" y="5850084"/>
            <a:ext cx="3641344" cy="971044"/>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23" name="Picture Placeholder 2"/>
          <p:cNvSpPr>
            <a:spLocks noGrp="1" noChangeAspect="1"/>
          </p:cNvSpPr>
          <p:nvPr>
            <p:ph type="pic" idx="21"/>
          </p:nvPr>
        </p:nvSpPr>
        <p:spPr>
          <a:xfrm>
            <a:off x="4681774" y="3316224"/>
            <a:ext cx="3641344" cy="214735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24" name="Text Placeholder 3"/>
          <p:cNvSpPr>
            <a:spLocks noGrp="1"/>
          </p:cNvSpPr>
          <p:nvPr>
            <p:ph type="body" sz="half" idx="19"/>
          </p:nvPr>
        </p:nvSpPr>
        <p:spPr>
          <a:xfrm>
            <a:off x="4680331" y="6821123"/>
            <a:ext cx="3641344" cy="2087164"/>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25" name="Text Placeholder 4"/>
          <p:cNvSpPr>
            <a:spLocks noGrp="1"/>
          </p:cNvSpPr>
          <p:nvPr>
            <p:ph type="body" sz="quarter" idx="13"/>
          </p:nvPr>
        </p:nvSpPr>
        <p:spPr>
          <a:xfrm>
            <a:off x="8523897" y="5850084"/>
            <a:ext cx="3641344" cy="971044"/>
          </a:xfrm>
        </p:spPr>
        <p:txBody>
          <a:bodyPr anchor="b">
            <a:noAutofit/>
          </a:bodyPr>
          <a:lstStyle>
            <a:lvl1pPr marL="0" indent="0">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26" name="Picture Placeholder 2"/>
          <p:cNvSpPr>
            <a:spLocks noGrp="1" noChangeAspect="1"/>
          </p:cNvSpPr>
          <p:nvPr>
            <p:ph type="pic" idx="22"/>
          </p:nvPr>
        </p:nvSpPr>
        <p:spPr>
          <a:xfrm>
            <a:off x="8523895" y="3316226"/>
            <a:ext cx="3641344" cy="2146018"/>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a:t>Click icon to add picture</a:t>
            </a:r>
            <a:endParaRPr lang="en-US" dirty="0"/>
          </a:p>
        </p:txBody>
      </p:sp>
      <p:sp>
        <p:nvSpPr>
          <p:cNvPr id="27" name="Text Placeholder 3"/>
          <p:cNvSpPr>
            <a:spLocks noGrp="1"/>
          </p:cNvSpPr>
          <p:nvPr>
            <p:ph type="body" sz="half" idx="20"/>
          </p:nvPr>
        </p:nvSpPr>
        <p:spPr>
          <a:xfrm>
            <a:off x="8523765" y="6821121"/>
            <a:ext cx="3641344" cy="2087164"/>
          </a:xfrm>
        </p:spPr>
        <p:txBody>
          <a:bodyPr anchor="t">
            <a:normAutofit/>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3" name="Date Placeholder 2"/>
          <p:cNvSpPr>
            <a:spLocks noGrp="1"/>
          </p:cNvSpPr>
          <p:nvPr>
            <p:ph type="dt" sz="half" idx="10"/>
          </p:nvPr>
        </p:nvSpPr>
        <p:spPr/>
        <p:txBody>
          <a:bodyPr/>
          <a:lstStyle/>
          <a:p>
            <a:fld id="{9334D819-9F07-4261-B09B-9E467E5D9002}" type="datetimeFigureOut">
              <a:rPr lang="en-US" smtClean="0"/>
              <a:pPr/>
              <a:t>8/30/22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086685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45312" y="3121152"/>
            <a:ext cx="11314176" cy="57871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8/30/22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92975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Vertical Title 1"/>
          <p:cNvSpPr>
            <a:spLocks noGrp="1"/>
          </p:cNvSpPr>
          <p:nvPr>
            <p:ph type="title" orient="vert"/>
          </p:nvPr>
        </p:nvSpPr>
        <p:spPr>
          <a:xfrm>
            <a:off x="9964928" y="1062661"/>
            <a:ext cx="2194560" cy="604256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45313" y="1061157"/>
            <a:ext cx="8928761" cy="6044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10650" y="541869"/>
            <a:ext cx="3104896" cy="519289"/>
          </a:xfrm>
        </p:spPr>
        <p:txBody>
          <a:bodyPr/>
          <a:lstStyle>
            <a:lvl1pPr algn="r">
              <a:defRPr/>
            </a:lvl1pPr>
          </a:lstStyle>
          <a:p>
            <a:fld id="{9334D819-9F07-4261-B09B-9E467E5D9002}" type="datetimeFigureOut">
              <a:rPr lang="en-US" smtClean="0"/>
              <a:t>8/30/22</a:t>
            </a:fld>
            <a:endParaRPr lang="en-US" dirty="0"/>
          </a:p>
        </p:txBody>
      </p:sp>
      <p:sp>
        <p:nvSpPr>
          <p:cNvPr id="5" name="Footer Placeholder 4"/>
          <p:cNvSpPr>
            <a:spLocks noGrp="1"/>
          </p:cNvSpPr>
          <p:nvPr>
            <p:ph type="ftr" sz="quarter" idx="11"/>
          </p:nvPr>
        </p:nvSpPr>
        <p:spPr>
          <a:xfrm>
            <a:off x="845312" y="541869"/>
            <a:ext cx="6870266" cy="519289"/>
          </a:xfrm>
        </p:spPr>
        <p:txBody>
          <a:bodyPr/>
          <a:lstStyle/>
          <a:p>
            <a:endParaRPr lang="en-US" dirty="0"/>
          </a:p>
        </p:txBody>
      </p:sp>
      <p:sp>
        <p:nvSpPr>
          <p:cNvPr id="6" name="Slide Number Placeholder 5"/>
          <p:cNvSpPr>
            <a:spLocks noGrp="1"/>
          </p:cNvSpPr>
          <p:nvPr>
            <p:ph type="sldNum" sz="quarter" idx="12"/>
          </p:nvPr>
        </p:nvSpPr>
        <p:spPr>
          <a:xfrm>
            <a:off x="11210618" y="541869"/>
            <a:ext cx="948870" cy="519289"/>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1029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8/30/22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1377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5226"/>
            <a:ext cx="13004800" cy="2648374"/>
          </a:xfrm>
          <a:prstGeom prst="rect">
            <a:avLst/>
          </a:prstGeom>
        </p:spPr>
      </p:pic>
      <p:sp>
        <p:nvSpPr>
          <p:cNvPr id="2" name="Title 1"/>
          <p:cNvSpPr>
            <a:spLocks noGrp="1"/>
          </p:cNvSpPr>
          <p:nvPr>
            <p:ph type="title"/>
          </p:nvPr>
        </p:nvSpPr>
        <p:spPr>
          <a:xfrm>
            <a:off x="845312" y="1071694"/>
            <a:ext cx="11314176" cy="3984974"/>
          </a:xfrm>
        </p:spPr>
        <p:txBody>
          <a:bodyPr anchor="b">
            <a:normAutofit/>
          </a:bodyPr>
          <a:lstStyle>
            <a:lvl1pPr algn="r">
              <a:defRPr sz="5689"/>
            </a:lvl1pPr>
          </a:lstStyle>
          <a:p>
            <a:r>
              <a:rPr lang="en-US"/>
              <a:t>Click to edit Master title style</a:t>
            </a:r>
            <a:endParaRPr lang="en-US" dirty="0"/>
          </a:p>
        </p:txBody>
      </p:sp>
      <p:sp>
        <p:nvSpPr>
          <p:cNvPr id="3" name="Text Placeholder 2"/>
          <p:cNvSpPr>
            <a:spLocks noGrp="1"/>
          </p:cNvSpPr>
          <p:nvPr>
            <p:ph type="body" idx="1"/>
          </p:nvPr>
        </p:nvSpPr>
        <p:spPr>
          <a:xfrm>
            <a:off x="845313" y="5179344"/>
            <a:ext cx="11314177" cy="1925879"/>
          </a:xfrm>
        </p:spPr>
        <p:txBody>
          <a:bodyPr>
            <a:normAutofit/>
          </a:bodyPr>
          <a:lstStyle>
            <a:lvl1pPr marL="0" indent="0" algn="r">
              <a:buNone/>
              <a:defRPr sz="3129">
                <a:solidFill>
                  <a:schemeClr val="tx1">
                    <a:tint val="75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910650" y="541869"/>
            <a:ext cx="3104896" cy="519289"/>
          </a:xfrm>
        </p:spPr>
        <p:txBody>
          <a:bodyPr/>
          <a:lstStyle>
            <a:lvl1pPr algn="r">
              <a:defRPr/>
            </a:lvl1pPr>
          </a:lstStyle>
          <a:p>
            <a:fld id="{9334D819-9F07-4261-B09B-9E467E5D9002}" type="datetimeFigureOut">
              <a:rPr lang="en-US" smtClean="0"/>
              <a:pPr/>
              <a:t>8/30/22</a:t>
            </a:fld>
            <a:endParaRPr lang="en-US" dirty="0"/>
          </a:p>
        </p:txBody>
      </p:sp>
      <p:sp>
        <p:nvSpPr>
          <p:cNvPr id="5" name="Footer Placeholder 4"/>
          <p:cNvSpPr>
            <a:spLocks noGrp="1"/>
          </p:cNvSpPr>
          <p:nvPr>
            <p:ph type="ftr" sz="quarter" idx="11"/>
          </p:nvPr>
        </p:nvSpPr>
        <p:spPr>
          <a:xfrm>
            <a:off x="845312" y="541869"/>
            <a:ext cx="6870266" cy="519289"/>
          </a:xfrm>
        </p:spPr>
        <p:txBody>
          <a:bodyPr/>
          <a:lstStyle/>
          <a:p>
            <a:endParaRPr lang="en-US" dirty="0"/>
          </a:p>
        </p:txBody>
      </p:sp>
      <p:sp>
        <p:nvSpPr>
          <p:cNvPr id="6" name="Slide Number Placeholder 5"/>
          <p:cNvSpPr>
            <a:spLocks noGrp="1"/>
          </p:cNvSpPr>
          <p:nvPr>
            <p:ph type="sldNum" sz="quarter" idx="12"/>
          </p:nvPr>
        </p:nvSpPr>
        <p:spPr>
          <a:xfrm>
            <a:off x="11210619" y="541869"/>
            <a:ext cx="948868" cy="519289"/>
          </a:xfrm>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81398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313" y="3121152"/>
            <a:ext cx="5561712" cy="578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2096" y="3121152"/>
            <a:ext cx="5557390" cy="5787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8/30/22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17084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88640" y="1083733"/>
            <a:ext cx="9070848" cy="184234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68042" y="3105852"/>
            <a:ext cx="5238982" cy="1171786"/>
          </a:xfrm>
        </p:spPr>
        <p:txBody>
          <a:bodyPr anchor="b">
            <a:normAutofit/>
          </a:bodyPr>
          <a:lstStyle>
            <a:lvl1pPr marL="0" indent="0">
              <a:buNone/>
              <a:defRPr sz="3982"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845311" y="4455350"/>
            <a:ext cx="5561712" cy="4452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24826" y="3105852"/>
            <a:ext cx="5234661" cy="1171786"/>
          </a:xfrm>
        </p:spPr>
        <p:txBody>
          <a:bodyPr anchor="b">
            <a:normAutofit/>
          </a:bodyPr>
          <a:lstStyle>
            <a:lvl1pPr marL="0" indent="0">
              <a:buNone/>
              <a:defRPr sz="3982"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p:cNvSpPr>
            <a:spLocks noGrp="1"/>
          </p:cNvSpPr>
          <p:nvPr>
            <p:ph sz="quarter" idx="4"/>
          </p:nvPr>
        </p:nvSpPr>
        <p:spPr>
          <a:xfrm>
            <a:off x="6602095" y="4455350"/>
            <a:ext cx="5557392" cy="4452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pPr/>
              <a:t>8/30/22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36379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8/30/22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77349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8/30/22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69082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5312" y="2167467"/>
            <a:ext cx="4389120" cy="2275840"/>
          </a:xfrm>
        </p:spPr>
        <p:txBody>
          <a:bodyPr anchor="b"/>
          <a:lstStyle>
            <a:lvl1pPr algn="l">
              <a:defRPr sz="4551"/>
            </a:lvl1pPr>
          </a:lstStyle>
          <a:p>
            <a:r>
              <a:rPr lang="en-US"/>
              <a:t>Click to edit Master title style</a:t>
            </a:r>
            <a:endParaRPr lang="en-US" dirty="0"/>
          </a:p>
        </p:txBody>
      </p:sp>
      <p:sp>
        <p:nvSpPr>
          <p:cNvPr id="3" name="Content Placeholder 2"/>
          <p:cNvSpPr>
            <a:spLocks noGrp="1"/>
          </p:cNvSpPr>
          <p:nvPr>
            <p:ph idx="1"/>
          </p:nvPr>
        </p:nvSpPr>
        <p:spPr>
          <a:xfrm>
            <a:off x="5527040" y="1062059"/>
            <a:ext cx="6632448" cy="784622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312" y="4443307"/>
            <a:ext cx="4389120" cy="4464981"/>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8/30/22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3936203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5312" y="2167467"/>
            <a:ext cx="5796594" cy="2275840"/>
          </a:xfrm>
        </p:spPr>
        <p:txBody>
          <a:bodyPr anchor="b"/>
          <a:lstStyle>
            <a:lvl1pPr algn="l">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6936923" y="1068433"/>
            <a:ext cx="5225577" cy="7839855"/>
          </a:xfrm>
        </p:spPr>
        <p:txBody>
          <a:bodyPr anchor="t"/>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Click icon to add picture</a:t>
            </a:r>
            <a:endParaRPr lang="en-US" dirty="0"/>
          </a:p>
        </p:txBody>
      </p:sp>
      <p:sp>
        <p:nvSpPr>
          <p:cNvPr id="4" name="Text Placeholder 3"/>
          <p:cNvSpPr>
            <a:spLocks noGrp="1"/>
          </p:cNvSpPr>
          <p:nvPr>
            <p:ph type="body" sz="half" idx="2"/>
          </p:nvPr>
        </p:nvSpPr>
        <p:spPr>
          <a:xfrm>
            <a:off x="845312" y="4443307"/>
            <a:ext cx="5796594" cy="4464981"/>
          </a:xfrm>
        </p:spPr>
        <p:txBody>
          <a:bodyPr/>
          <a:lstStyle>
            <a:lvl1pPr marL="0" indent="0">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Click to 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8/30/22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8008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3004800" cy="1537547"/>
          </a:xfrm>
          <a:prstGeom prst="rect">
            <a:avLst/>
          </a:prstGeom>
        </p:spPr>
      </p:pic>
      <p:sp>
        <p:nvSpPr>
          <p:cNvPr id="2" name="Title Placeholder 1"/>
          <p:cNvSpPr>
            <a:spLocks noGrp="1"/>
          </p:cNvSpPr>
          <p:nvPr>
            <p:ph type="title"/>
          </p:nvPr>
        </p:nvSpPr>
        <p:spPr>
          <a:xfrm>
            <a:off x="3088640" y="1087108"/>
            <a:ext cx="9070848" cy="18389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312" y="3121152"/>
            <a:ext cx="11314176" cy="5787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19616" y="9040144"/>
            <a:ext cx="3039872" cy="519289"/>
          </a:xfrm>
          <a:prstGeom prst="rect">
            <a:avLst/>
          </a:prstGeom>
        </p:spPr>
        <p:txBody>
          <a:bodyPr vert="horz" lIns="91440" tIns="45720" rIns="91440" bIns="45720" rtlCol="0" anchor="ctr"/>
          <a:lstStyle>
            <a:lvl1pPr algn="r">
              <a:defRPr sz="1493">
                <a:solidFill>
                  <a:schemeClr val="tx1">
                    <a:tint val="75000"/>
                  </a:schemeClr>
                </a:solidFill>
              </a:defRPr>
            </a:lvl1pPr>
          </a:lstStyle>
          <a:p>
            <a:fld id="{9334D819-9F07-4261-B09B-9E467E5D9002}" type="datetimeFigureOut">
              <a:rPr lang="en-US" smtClean="0"/>
              <a:pPr/>
              <a:t>8/30/22</a:t>
            </a:fld>
            <a:endParaRPr lang="en-US" dirty="0"/>
          </a:p>
        </p:txBody>
      </p:sp>
      <p:sp>
        <p:nvSpPr>
          <p:cNvPr id="5" name="Footer Placeholder 4"/>
          <p:cNvSpPr>
            <a:spLocks noGrp="1"/>
          </p:cNvSpPr>
          <p:nvPr>
            <p:ph type="ftr" sz="quarter" idx="3"/>
          </p:nvPr>
        </p:nvSpPr>
        <p:spPr>
          <a:xfrm>
            <a:off x="845312" y="9039426"/>
            <a:ext cx="8079232" cy="519289"/>
          </a:xfrm>
          <a:prstGeom prst="rect">
            <a:avLst/>
          </a:prstGeom>
        </p:spPr>
        <p:txBody>
          <a:bodyPr vert="horz" lIns="91440" tIns="45720" rIns="91440" bIns="45720" rtlCol="0" anchor="ctr"/>
          <a:lstStyle>
            <a:lvl1pPr algn="l">
              <a:defRPr sz="149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47200" y="541869"/>
            <a:ext cx="2812288" cy="519289"/>
          </a:xfrm>
          <a:prstGeom prst="rect">
            <a:avLst/>
          </a:prstGeom>
        </p:spPr>
        <p:txBody>
          <a:bodyPr vert="horz" lIns="91440" tIns="45720" rIns="91440" bIns="45720" rtlCol="0" anchor="ctr"/>
          <a:lstStyle>
            <a:lvl1pPr algn="r">
              <a:defRPr sz="1493">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955477465"/>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 id="2147484460" r:id="rId13"/>
    <p:sldLayoutId id="2147484461" r:id="rId14"/>
    <p:sldLayoutId id="2147484462" r:id="rId15"/>
    <p:sldLayoutId id="2147484463" r:id="rId16"/>
    <p:sldLayoutId id="2147484464" r:id="rId17"/>
  </p:sldLayoutIdLst>
  <p:txStyles>
    <p:titleStyle>
      <a:lvl1pPr algn="r" defTabSz="1300460" rtl="0" eaLnBrk="1" latinLnBrk="0" hangingPunct="1">
        <a:lnSpc>
          <a:spcPct val="90000"/>
        </a:lnSpc>
        <a:spcBef>
          <a:spcPct val="0"/>
        </a:spcBef>
        <a:buNone/>
        <a:defRPr sz="5689" kern="1200" cap="all" baseline="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129"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276"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opcerobullying.blogspot.com/"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8.png"/><Relationship Id="rId18" Type="http://schemas.openxmlformats.org/officeDocument/2006/relationships/customXml" Target="../ink/ink6.xml"/><Relationship Id="rId3" Type="http://schemas.openxmlformats.org/officeDocument/2006/relationships/image" Target="../media/image3.png"/><Relationship Id="rId21" Type="http://schemas.openxmlformats.org/officeDocument/2006/relationships/image" Target="../media/image12.png"/><Relationship Id="rId7" Type="http://schemas.microsoft.com/office/2007/relationships/hdphoto" Target="../media/hdphoto2.wdp"/><Relationship Id="rId12" Type="http://schemas.openxmlformats.org/officeDocument/2006/relationships/customXml" Target="../ink/ink3.xml"/><Relationship Id="rId17" Type="http://schemas.openxmlformats.org/officeDocument/2006/relationships/image" Target="../media/image10.png"/><Relationship Id="rId25"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customXml" Target="../ink/ink5.xml"/><Relationship Id="rId20" Type="http://schemas.openxmlformats.org/officeDocument/2006/relationships/customXml" Target="../ink/ink7.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7.png"/><Relationship Id="rId24" Type="http://schemas.openxmlformats.org/officeDocument/2006/relationships/customXml" Target="../ink/ink9.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image" Target="../media/image13.png"/><Relationship Id="rId10" Type="http://schemas.openxmlformats.org/officeDocument/2006/relationships/customXml" Target="../ink/ink2.xml"/><Relationship Id="rId19"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customXml" Target="../ink/ink4.xml"/><Relationship Id="rId22" Type="http://schemas.openxmlformats.org/officeDocument/2006/relationships/customXml" Target="../ink/ink8.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ctrTitle"/>
          </p:nvPr>
        </p:nvSpPr>
        <p:spPr>
          <a:xfrm>
            <a:off x="845315" y="1168021"/>
            <a:ext cx="6505285" cy="7427011"/>
          </a:xfrm>
        </p:spPr>
        <p:txBody>
          <a:bodyPr anchor="ctr">
            <a:normAutofit/>
          </a:bodyPr>
          <a:lstStyle/>
          <a:p>
            <a:pPr algn="r"/>
            <a:r>
              <a:rPr lang="en-US" sz="6700" b="1" dirty="0"/>
              <a:t>Title I Annual Meeting </a:t>
            </a:r>
            <a:r>
              <a:rPr lang="es-MX" sz="6700" b="1" dirty="0"/>
              <a:t>Junta Anual de Título I</a:t>
            </a:r>
            <a:endParaRPr lang="en-US" sz="6700" b="1" dirty="0"/>
          </a:p>
        </p:txBody>
      </p:sp>
      <p:sp>
        <p:nvSpPr>
          <p:cNvPr id="13315" name="Rectangle 2"/>
          <p:cNvSpPr>
            <a:spLocks noGrp="1" noChangeArrowheads="1"/>
          </p:cNvSpPr>
          <p:nvPr>
            <p:ph type="subTitle" idx="1"/>
          </p:nvPr>
        </p:nvSpPr>
        <p:spPr>
          <a:xfrm>
            <a:off x="8429896" y="1168021"/>
            <a:ext cx="3483427" cy="7427011"/>
          </a:xfrm>
        </p:spPr>
        <p:txBody>
          <a:bodyPr anchor="ctr">
            <a:normAutofit/>
          </a:bodyPr>
          <a:lstStyle/>
          <a:p>
            <a:r>
              <a:rPr lang="en-US" dirty="0"/>
              <a:t>What Every Family Needs to Know! </a:t>
            </a:r>
          </a:p>
          <a:p>
            <a:endParaRPr lang="es-ES" dirty="0"/>
          </a:p>
          <a:p>
            <a:r>
              <a:rPr lang="es-ES" dirty="0"/>
              <a:t>Lo que cada familia debe saber!</a:t>
            </a:r>
          </a:p>
          <a:p>
            <a:r>
              <a:rPr lang="es-ES" dirty="0"/>
              <a:t> </a:t>
            </a:r>
            <a:endParaRPr lang="en-US" dirty="0"/>
          </a:p>
          <a:p>
            <a:r>
              <a:rPr lang="en-US" dirty="0"/>
              <a:t>Tuesday, October 11</a:t>
            </a:r>
          </a:p>
          <a:p>
            <a:pPr marL="0" indent="0" eaLnBrk="1" hangingPunct="1"/>
            <a:r>
              <a:rPr lang="en-US" dirty="0"/>
              <a:t>Lunes, </a:t>
            </a:r>
            <a:r>
              <a:rPr lang="en-US" dirty="0" err="1"/>
              <a:t>el</a:t>
            </a:r>
            <a:r>
              <a:rPr lang="en-US" dirty="0"/>
              <a:t> 11 de </a:t>
            </a:r>
            <a:r>
              <a:rPr lang="en-US" dirty="0" err="1"/>
              <a:t>octubre</a:t>
            </a:r>
            <a:endParaRPr lang="en-US" dirty="0"/>
          </a:p>
        </p:txBody>
      </p:sp>
      <p:sp>
        <p:nvSpPr>
          <p:cNvPr id="3" name="TextBox 2">
            <a:extLst>
              <a:ext uri="{FF2B5EF4-FFF2-40B4-BE49-F238E27FC236}">
                <a16:creationId xmlns:a16="http://schemas.microsoft.com/office/drawing/2014/main" id="{9EC6D5E3-EFE6-4577-020D-26E5842D8C27}"/>
              </a:ext>
            </a:extLst>
          </p:cNvPr>
          <p:cNvSpPr txBox="1"/>
          <p:nvPr/>
        </p:nvSpPr>
        <p:spPr>
          <a:xfrm>
            <a:off x="3252159" y="4697885"/>
            <a:ext cx="6504316" cy="369332"/>
          </a:xfrm>
          <a:prstGeom prst="rect">
            <a:avLst/>
          </a:prstGeom>
          <a:noFill/>
        </p:spPr>
        <p:txBody>
          <a:bodyPr wrap="square">
            <a:spAutoFit/>
          </a:bodyPr>
          <a:lstStyle/>
          <a:p>
            <a:r>
              <a:rPr lang="en-US" dirty="0"/>
              <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CB79D31-1F1C-46AF-B5CA-3CB646C0E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51200"/>
            <a:ext cx="13004800" cy="650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BE4D0CE-945D-48EF-922C-73D2B8200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32512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23E9B3DB-F703-446C-A514-AEFF288E38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3004800" cy="2050062"/>
          </a:xfrm>
          <a:prstGeom prst="rect">
            <a:avLst/>
          </a:prstGeom>
        </p:spPr>
      </p:pic>
      <p:sp>
        <p:nvSpPr>
          <p:cNvPr id="1027" name="Rectangle 1"/>
          <p:cNvSpPr>
            <a:spLocks noGrp="1" noChangeArrowheads="1"/>
          </p:cNvSpPr>
          <p:nvPr>
            <p:ph type="title"/>
          </p:nvPr>
        </p:nvSpPr>
        <p:spPr>
          <a:xfrm>
            <a:off x="3088640" y="1087108"/>
            <a:ext cx="9184640" cy="1838973"/>
          </a:xfrm>
        </p:spPr>
        <p:txBody>
          <a:bodyPr>
            <a:normAutofit/>
          </a:bodyPr>
          <a:lstStyle/>
          <a:p>
            <a:r>
              <a:rPr lang="en-US" sz="4000" b="1">
                <a:solidFill>
                  <a:schemeClr val="bg1"/>
                </a:solidFill>
              </a:rPr>
              <a:t>Program Funds             			</a:t>
            </a:r>
            <a:r>
              <a:rPr lang="es-MX" sz="4000" b="1">
                <a:solidFill>
                  <a:schemeClr val="bg1"/>
                </a:solidFill>
              </a:rPr>
              <a:t>Fondos del programa</a:t>
            </a:r>
            <a:endParaRPr lang="en-US" sz="4000" b="1">
              <a:solidFill>
                <a:schemeClr val="bg1"/>
              </a:solidFill>
            </a:endParaRPr>
          </a:p>
        </p:txBody>
      </p:sp>
      <p:graphicFrame>
        <p:nvGraphicFramePr>
          <p:cNvPr id="3" name="Content Placeholder 2">
            <a:extLst>
              <a:ext uri="{FF2B5EF4-FFF2-40B4-BE49-F238E27FC236}">
                <a16:creationId xmlns:a16="http://schemas.microsoft.com/office/drawing/2014/main" id="{9A6C5FE4-0D47-7C48-BF16-493A147E03F4}"/>
              </a:ext>
            </a:extLst>
          </p:cNvPr>
          <p:cNvGraphicFramePr>
            <a:graphicFrameLocks noGrp="1"/>
          </p:cNvGraphicFramePr>
          <p:nvPr>
            <p:ph idx="1"/>
            <p:extLst>
              <p:ext uri="{D42A27DB-BD31-4B8C-83A1-F6EECF244321}">
                <p14:modId xmlns:p14="http://schemas.microsoft.com/office/powerpoint/2010/main" val="4211237814"/>
              </p:ext>
            </p:extLst>
          </p:nvPr>
        </p:nvGraphicFramePr>
        <p:xfrm>
          <a:off x="731520" y="4093351"/>
          <a:ext cx="11541760" cy="4750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531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A53E9CC-A431-4BA8-B07D-29CF3B0A8648}"/>
              </a:ext>
            </a:extLst>
          </p:cNvPr>
          <p:cNvSpPr>
            <a:spLocks noGrp="1"/>
          </p:cNvSpPr>
          <p:nvPr>
            <p:ph type="body" idx="1"/>
          </p:nvPr>
        </p:nvSpPr>
        <p:spPr>
          <a:xfrm>
            <a:off x="1168042" y="1905000"/>
            <a:ext cx="5238982" cy="2372638"/>
          </a:xfrm>
        </p:spPr>
        <p:txBody>
          <a:bodyPr>
            <a:normAutofit/>
          </a:bodyPr>
          <a:lstStyle/>
          <a:p>
            <a:r>
              <a:rPr lang="en-US" sz="5400" b="1"/>
              <a:t>Curriculum and Instruction</a:t>
            </a:r>
            <a:endParaRPr lang="en-US" sz="5400"/>
          </a:p>
        </p:txBody>
      </p:sp>
      <p:sp>
        <p:nvSpPr>
          <p:cNvPr id="3" name="Content Placeholder 2">
            <a:extLst>
              <a:ext uri="{FF2B5EF4-FFF2-40B4-BE49-F238E27FC236}">
                <a16:creationId xmlns:a16="http://schemas.microsoft.com/office/drawing/2014/main" id="{4140F5CF-CE08-FE46-83EA-97BF5F1F990D}"/>
              </a:ext>
            </a:extLst>
          </p:cNvPr>
          <p:cNvSpPr>
            <a:spLocks noGrp="1"/>
          </p:cNvSpPr>
          <p:nvPr>
            <p:ph sz="half" idx="2"/>
          </p:nvPr>
        </p:nvSpPr>
        <p:spPr>
          <a:noFill/>
        </p:spPr>
        <p:txBody>
          <a:bodyPr/>
          <a:lstStyle/>
          <a:p>
            <a:r>
              <a:rPr lang="en-US" sz="3200" dirty="0"/>
              <a:t>Math: Bridges, Envision</a:t>
            </a:r>
          </a:p>
          <a:p>
            <a:r>
              <a:rPr lang="en-US" sz="3200" dirty="0"/>
              <a:t>ELA: Benchmark Advanced</a:t>
            </a:r>
          </a:p>
          <a:p>
            <a:r>
              <a:rPr lang="en-US" sz="3200" dirty="0"/>
              <a:t>Science: FOSS</a:t>
            </a:r>
          </a:p>
        </p:txBody>
      </p:sp>
      <p:sp>
        <p:nvSpPr>
          <p:cNvPr id="5" name="Text Placeholder 4">
            <a:extLst>
              <a:ext uri="{FF2B5EF4-FFF2-40B4-BE49-F238E27FC236}">
                <a16:creationId xmlns:a16="http://schemas.microsoft.com/office/drawing/2014/main" id="{C11A6B0A-5BB9-45AA-A0EF-4E4D85B26274}"/>
              </a:ext>
            </a:extLst>
          </p:cNvPr>
          <p:cNvSpPr>
            <a:spLocks noGrp="1"/>
          </p:cNvSpPr>
          <p:nvPr>
            <p:ph type="body" sz="quarter" idx="3"/>
          </p:nvPr>
        </p:nvSpPr>
        <p:spPr/>
        <p:txBody>
          <a:bodyPr>
            <a:noAutofit/>
          </a:bodyPr>
          <a:lstStyle/>
          <a:p>
            <a:r>
              <a:rPr lang="en-US" sz="5400" b="1">
                <a:solidFill>
                  <a:schemeClr val="tx2"/>
                </a:solidFill>
              </a:rPr>
              <a:t>El currículum y la instrucción</a:t>
            </a:r>
            <a:endParaRPr lang="en-US" sz="5400"/>
          </a:p>
        </p:txBody>
      </p:sp>
      <p:sp>
        <p:nvSpPr>
          <p:cNvPr id="6" name="Content Placeholder 5">
            <a:extLst>
              <a:ext uri="{FF2B5EF4-FFF2-40B4-BE49-F238E27FC236}">
                <a16:creationId xmlns:a16="http://schemas.microsoft.com/office/drawing/2014/main" id="{F74DC997-4BA5-42FE-9122-E9B6FBEC4116}"/>
              </a:ext>
            </a:extLst>
          </p:cNvPr>
          <p:cNvSpPr>
            <a:spLocks noGrp="1"/>
          </p:cNvSpPr>
          <p:nvPr>
            <p:ph sz="quarter" idx="4"/>
          </p:nvPr>
        </p:nvSpPr>
        <p:spPr/>
        <p:txBody>
          <a:bodyPr/>
          <a:lstStyle/>
          <a:p>
            <a:r>
              <a:rPr lang="en-US" sz="3200" dirty="0" err="1"/>
              <a:t>Matematicas</a:t>
            </a:r>
            <a:r>
              <a:rPr lang="en-US" sz="3200" dirty="0"/>
              <a:t>: Bridges, Envision</a:t>
            </a:r>
          </a:p>
          <a:p>
            <a:r>
              <a:rPr lang="en-US" sz="3200" dirty="0"/>
              <a:t>ELA: Benchmark Advanced</a:t>
            </a:r>
          </a:p>
          <a:p>
            <a:r>
              <a:rPr lang="en-US" sz="3200" dirty="0" err="1"/>
              <a:t>Ciencias</a:t>
            </a:r>
            <a:r>
              <a:rPr lang="en-US" sz="3200" dirty="0"/>
              <a:t>: FOSS</a:t>
            </a:r>
          </a:p>
          <a:p>
            <a:pPr marL="0" indent="0">
              <a:buNone/>
            </a:pPr>
            <a:endParaRPr lang="en-US" dirty="0"/>
          </a:p>
        </p:txBody>
      </p:sp>
    </p:spTree>
    <p:extLst>
      <p:ext uri="{BB962C8B-B14F-4D97-AF65-F5344CB8AC3E}">
        <p14:creationId xmlns:p14="http://schemas.microsoft.com/office/powerpoint/2010/main" val="5562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559626-B5BE-44EF-8F21-5B2E759793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3004800" cy="2050062"/>
          </a:xfrm>
          <a:prstGeom prst="rect">
            <a:avLst/>
          </a:prstGeom>
        </p:spPr>
      </p:pic>
      <p:pic>
        <p:nvPicPr>
          <p:cNvPr id="11" name="Picture 10">
            <a:extLst>
              <a:ext uri="{FF2B5EF4-FFF2-40B4-BE49-F238E27FC236}">
                <a16:creationId xmlns:a16="http://schemas.microsoft.com/office/drawing/2014/main" id="{AE0BBD62-840F-4727-8E73-174F0D6577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6222435"/>
            <a:ext cx="13004800" cy="3531165"/>
          </a:xfrm>
          <a:prstGeom prst="rect">
            <a:avLst/>
          </a:prstGeom>
        </p:spPr>
      </p:pic>
      <p:sp useBgFill="1">
        <p:nvSpPr>
          <p:cNvPr id="13" name="Rectangle 12">
            <a:extLst>
              <a:ext uri="{FF2B5EF4-FFF2-40B4-BE49-F238E27FC236}">
                <a16:creationId xmlns:a16="http://schemas.microsoft.com/office/drawing/2014/main" id="{6E63E7A4-A272-4644-BE74-78D761FC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952410" y="1168021"/>
            <a:ext cx="3460207" cy="7427011"/>
          </a:xfrm>
        </p:spPr>
        <p:txBody>
          <a:bodyPr vert="horz" lIns="91440" tIns="45720" rIns="91440" bIns="45720" rtlCol="0" anchor="ctr">
            <a:normAutofit/>
          </a:bodyPr>
          <a:lstStyle/>
          <a:p>
            <a:pPr algn="l">
              <a:spcAft>
                <a:spcPts val="600"/>
              </a:spcAft>
            </a:pPr>
            <a:r>
              <a:rPr lang="en-US" sz="2000"/>
              <a:t>Parent and Family Engagement Policy, School-parent Compact, Educator Qualifications, Additional Right-to-Know</a:t>
            </a:r>
          </a:p>
          <a:p>
            <a:pPr algn="l">
              <a:spcAft>
                <a:spcPts val="600"/>
              </a:spcAft>
            </a:pPr>
            <a:endParaRPr lang="en-US" sz="2000"/>
          </a:p>
          <a:p>
            <a:pPr algn="l">
              <a:spcAft>
                <a:spcPts val="600"/>
              </a:spcAft>
            </a:pPr>
            <a:endParaRPr lang="en-US" sz="2000"/>
          </a:p>
          <a:p>
            <a:pPr algn="l">
              <a:spcAft>
                <a:spcPts val="600"/>
              </a:spcAft>
            </a:pPr>
            <a:endParaRPr lang="en-US" sz="2000"/>
          </a:p>
          <a:p>
            <a:pPr algn="l">
              <a:spcAft>
                <a:spcPts val="600"/>
              </a:spcAft>
            </a:pPr>
            <a:endParaRPr lang="en-US" sz="2000"/>
          </a:p>
          <a:p>
            <a:pPr algn="l" defTabSz="914400">
              <a:spcBef>
                <a:spcPts val="1000"/>
              </a:spcBef>
            </a:pPr>
            <a:r>
              <a:rPr lang="en-US" sz="2000">
                <a:solidFill>
                  <a:schemeClr val="tx1"/>
                </a:solidFill>
              </a:rPr>
              <a:t>Normas de participación de padres y familia, convenio entre escuela y padres, requisitos de educadores, Información de derecho a saber</a:t>
            </a: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p:txBody>
      </p:sp>
      <p:sp>
        <p:nvSpPr>
          <p:cNvPr id="15" name="Rectangle 14">
            <a:extLst>
              <a:ext uri="{FF2B5EF4-FFF2-40B4-BE49-F238E27FC236}">
                <a16:creationId xmlns:a16="http://schemas.microsoft.com/office/drawing/2014/main" id="{503C5846-EA59-4F5C-87F1-D783CEF8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71864" cy="97536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a:extLst>
              <a:ext uri="{FF2B5EF4-FFF2-40B4-BE49-F238E27FC236}">
                <a16:creationId xmlns:a16="http://schemas.microsoft.com/office/drawing/2014/main" id="{71D795E3-BF2F-4B90-B8B3-E985B7D098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50"/>
          <a:stretch/>
        </p:blipFill>
        <p:spPr>
          <a:xfrm rot="16200000">
            <a:off x="2470879" y="3552613"/>
            <a:ext cx="9753600" cy="2648373"/>
          </a:xfrm>
          <a:prstGeom prst="rect">
            <a:avLst/>
          </a:prstGeom>
        </p:spPr>
      </p:pic>
      <p:sp>
        <p:nvSpPr>
          <p:cNvPr id="2" name="Title 1"/>
          <p:cNvSpPr>
            <a:spLocks noGrp="1"/>
          </p:cNvSpPr>
          <p:nvPr>
            <p:ph type="title"/>
          </p:nvPr>
        </p:nvSpPr>
        <p:spPr>
          <a:xfrm>
            <a:off x="748854" y="2050062"/>
            <a:ext cx="6748559" cy="7427011"/>
          </a:xfrm>
        </p:spPr>
        <p:txBody>
          <a:bodyPr vert="horz" lIns="91440" tIns="45720" rIns="91440" bIns="45720" rtlCol="0" anchor="ctr">
            <a:noAutofit/>
          </a:bodyPr>
          <a:lstStyle/>
          <a:p>
            <a:pPr defTabSz="914400"/>
            <a:r>
              <a:rPr lang="en-US" sz="4800" b="1">
                <a:solidFill>
                  <a:srgbClr val="FFFFFF"/>
                </a:solidFill>
              </a:rPr>
              <a:t>Additional parent notification requirements</a:t>
            </a:r>
            <a:br>
              <a:rPr lang="en-US" sz="4800" b="1">
                <a:solidFill>
                  <a:srgbClr val="FFFFFF"/>
                </a:solidFill>
              </a:rPr>
            </a:br>
            <a:br>
              <a:rPr lang="en-US" sz="4800" b="1">
                <a:solidFill>
                  <a:srgbClr val="FFFFFF"/>
                </a:solidFill>
              </a:rPr>
            </a:br>
            <a:br>
              <a:rPr lang="en-US" sz="4800" b="1">
                <a:solidFill>
                  <a:srgbClr val="FFFFFF"/>
                </a:solidFill>
              </a:rPr>
            </a:br>
            <a:r>
              <a:rPr lang="en-US" sz="4800" b="1">
                <a:solidFill>
                  <a:schemeClr val="bg2"/>
                </a:solidFill>
              </a:rPr>
              <a:t>REQUISITOS ADICIONALES DE notificación para padres</a:t>
            </a:r>
            <a:br>
              <a:rPr lang="en-US" sz="4800" b="1"/>
            </a:br>
            <a:br>
              <a:rPr lang="en-US" sz="4800" b="1">
                <a:solidFill>
                  <a:srgbClr val="FFFFFF"/>
                </a:solidFill>
              </a:rPr>
            </a:br>
            <a:br>
              <a:rPr lang="en-US" sz="4800">
                <a:solidFill>
                  <a:srgbClr val="FFFFFF"/>
                </a:solidFill>
              </a:rPr>
            </a:br>
            <a:br>
              <a:rPr lang="en-US" sz="4800" b="1">
                <a:solidFill>
                  <a:srgbClr val="FFFFFF"/>
                </a:solidFill>
              </a:rPr>
            </a:br>
            <a:endParaRPr lang="en-US" sz="4800" b="1">
              <a:solidFill>
                <a:srgbClr val="FFFFFF"/>
              </a:solidFill>
            </a:endParaRPr>
          </a:p>
        </p:txBody>
      </p:sp>
    </p:spTree>
    <p:extLst>
      <p:ext uri="{BB962C8B-B14F-4D97-AF65-F5344CB8AC3E}">
        <p14:creationId xmlns:p14="http://schemas.microsoft.com/office/powerpoint/2010/main" val="232472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327102" y="560146"/>
            <a:ext cx="12725400" cy="2494292"/>
          </a:xfrm>
        </p:spPr>
        <p:txBody>
          <a:bodyPr numCol="2">
            <a:normAutofit fontScale="90000"/>
          </a:bodyPr>
          <a:lstStyle/>
          <a:p>
            <a:pPr algn="l"/>
            <a:r>
              <a:rPr lang="en-US" sz="5300" b="1" dirty="0"/>
              <a:t>District Policy – family </a:t>
            </a:r>
            <a:r>
              <a:rPr lang="en-US" sz="5300" b="1"/>
              <a:t>engagement</a:t>
            </a:r>
            <a:r>
              <a:rPr lang="en-US">
                <a:solidFill>
                  <a:srgbClr val="FFFF33"/>
                </a:solidFill>
              </a:rPr>
              <a:t>     			</a:t>
            </a:r>
            <a:r>
              <a:rPr lang="es-MX" sz="5300" b="1">
                <a:solidFill>
                  <a:srgbClr val="FFFF33"/>
                </a:solidFill>
              </a:rPr>
              <a:t>       </a:t>
            </a:r>
            <a:r>
              <a:rPr lang="es-MX" sz="5300" b="1">
                <a:solidFill>
                  <a:schemeClr val="tx2"/>
                </a:solidFill>
              </a:rPr>
              <a:t>normas del distrito – Compromiso familiar</a:t>
            </a:r>
            <a:endParaRPr lang="en-US" sz="5300" b="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6547952"/>
              </p:ext>
            </p:extLst>
          </p:nvPr>
        </p:nvGraphicFramePr>
        <p:xfrm>
          <a:off x="177800" y="3200400"/>
          <a:ext cx="5232400" cy="5673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463800" y="9209375"/>
            <a:ext cx="1905000" cy="338554"/>
          </a:xfrm>
          <a:prstGeom prst="rect">
            <a:avLst/>
          </a:prstGeom>
          <a:noFill/>
        </p:spPr>
        <p:txBody>
          <a:bodyPr wrap="square" rtlCol="0">
            <a:spAutoFit/>
          </a:bodyPr>
          <a:lstStyle/>
          <a:p>
            <a:r>
              <a:rPr lang="en-US" sz="1600" i="1">
                <a:solidFill>
                  <a:schemeClr val="bg1">
                    <a:lumMod val="50000"/>
                  </a:schemeClr>
                </a:solidFill>
                <a:latin typeface="Helvetica" panose="020B0604020202020204" pitchFamily="34" charset="0"/>
                <a:cs typeface="Helvetica" panose="020B0604020202020204" pitchFamily="34" charset="0"/>
              </a:rPr>
              <a:t>Board Policy 5200</a:t>
            </a:r>
          </a:p>
        </p:txBody>
      </p:sp>
      <p:grpSp>
        <p:nvGrpSpPr>
          <p:cNvPr id="23" name="Group 22">
            <a:extLst>
              <a:ext uri="{FF2B5EF4-FFF2-40B4-BE49-F238E27FC236}">
                <a16:creationId xmlns:a16="http://schemas.microsoft.com/office/drawing/2014/main" id="{0C351EE4-ABD6-4098-9DFB-4BE100BC9A0E}"/>
              </a:ext>
            </a:extLst>
          </p:cNvPr>
          <p:cNvGrpSpPr/>
          <p:nvPr/>
        </p:nvGrpSpPr>
        <p:grpSpPr>
          <a:xfrm>
            <a:off x="6197600" y="3144537"/>
            <a:ext cx="5765801" cy="6228063"/>
            <a:chOff x="0" y="-3"/>
            <a:chExt cx="7288107" cy="5723203"/>
          </a:xfrm>
          <a:solidFill>
            <a:schemeClr val="accent4"/>
          </a:solidFill>
        </p:grpSpPr>
        <p:sp>
          <p:nvSpPr>
            <p:cNvPr id="27" name="Rectangle: Rounded Corners 26">
              <a:extLst>
                <a:ext uri="{FF2B5EF4-FFF2-40B4-BE49-F238E27FC236}">
                  <a16:creationId xmlns:a16="http://schemas.microsoft.com/office/drawing/2014/main" id="{1F708D76-78EE-4C71-AEA6-F8F5ABFCF1E0}"/>
                </a:ext>
              </a:extLst>
            </p:cNvPr>
            <p:cNvSpPr/>
            <p:nvPr/>
          </p:nvSpPr>
          <p:spPr>
            <a:xfrm>
              <a:off x="0" y="0"/>
              <a:ext cx="7288107" cy="5723200"/>
            </a:xfrm>
            <a:prstGeom prst="roundRect">
              <a:avLst>
                <a:gd name="adj" fmla="val 5000"/>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30A77CC9-28B5-4509-8086-35C57970734D}"/>
                </a:ext>
              </a:extLst>
            </p:cNvPr>
            <p:cNvSpPr txBox="1"/>
            <p:nvPr/>
          </p:nvSpPr>
          <p:spPr>
            <a:xfrm rot="16200000">
              <a:off x="-2164447" y="2164445"/>
              <a:ext cx="5573206" cy="1244310"/>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0" tIns="157734" rIns="204470" bIns="0" numCol="1" spcCol="1270" anchor="t" anchorCtr="0">
              <a:noAutofit/>
            </a:bodyPr>
            <a:lstStyle/>
            <a:p>
              <a:pPr marL="0" lvl="0" indent="0" algn="r" defTabSz="2044700" rtl="0">
                <a:lnSpc>
                  <a:spcPct val="90000"/>
                </a:lnSpc>
                <a:spcBef>
                  <a:spcPct val="0"/>
                </a:spcBef>
                <a:spcAft>
                  <a:spcPct val="35000"/>
                </a:spcAft>
                <a:buNone/>
              </a:pPr>
              <a:r>
                <a:rPr lang="es-MX" sz="3500" kern="1200" noProof="0" dirty="0"/>
                <a:t>Practicas de Gobierno</a:t>
              </a:r>
            </a:p>
          </p:txBody>
        </p:sp>
      </p:grpSp>
      <p:grpSp>
        <p:nvGrpSpPr>
          <p:cNvPr id="24" name="Group 23">
            <a:extLst>
              <a:ext uri="{FF2B5EF4-FFF2-40B4-BE49-F238E27FC236}">
                <a16:creationId xmlns:a16="http://schemas.microsoft.com/office/drawing/2014/main" id="{8E9F3B3C-F33E-4839-828B-E7C03D07451C}"/>
              </a:ext>
            </a:extLst>
          </p:cNvPr>
          <p:cNvGrpSpPr/>
          <p:nvPr/>
        </p:nvGrpSpPr>
        <p:grpSpPr>
          <a:xfrm>
            <a:off x="7112001" y="3144542"/>
            <a:ext cx="5047488" cy="6064834"/>
            <a:chOff x="900125" y="0"/>
            <a:chExt cx="5987135" cy="5723200"/>
          </a:xfrm>
        </p:grpSpPr>
        <p:sp>
          <p:nvSpPr>
            <p:cNvPr id="25" name="Rectangle 24">
              <a:extLst>
                <a:ext uri="{FF2B5EF4-FFF2-40B4-BE49-F238E27FC236}">
                  <a16:creationId xmlns:a16="http://schemas.microsoft.com/office/drawing/2014/main" id="{EA7C0783-8249-4B0A-B34D-AF43BF30A94D}"/>
                </a:ext>
              </a:extLst>
            </p:cNvPr>
            <p:cNvSpPr/>
            <p:nvPr/>
          </p:nvSpPr>
          <p:spPr>
            <a:xfrm>
              <a:off x="1457621" y="0"/>
              <a:ext cx="5429639" cy="5723200"/>
            </a:xfrm>
            <a:prstGeom prst="rect">
              <a:avLst/>
            </a:prstGeom>
            <a:noFill/>
            <a:ln>
              <a:noFill/>
            </a:ln>
            <a:sp3d/>
          </p:spPr>
          <p:style>
            <a:lnRef idx="0">
              <a:scrgbClr r="0" g="0" b="0"/>
            </a:lnRef>
            <a:fillRef idx="3">
              <a:scrgbClr r="0" g="0" b="0"/>
            </a:fillRef>
            <a:effectRef idx="3">
              <a:schemeClr val="accent5">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5495800E-F1F9-476D-BED1-9ACC6EEB2564}"/>
                </a:ext>
              </a:extLst>
            </p:cNvPr>
            <p:cNvSpPr txBox="1"/>
            <p:nvPr/>
          </p:nvSpPr>
          <p:spPr>
            <a:xfrm>
              <a:off x="900125" y="0"/>
              <a:ext cx="5754543" cy="57232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96012" rIns="0" bIns="0" numCol="1" spcCol="1270" anchor="t" anchorCtr="0">
              <a:noAutofit/>
            </a:bodyPr>
            <a:lstStyle/>
            <a:p>
              <a:pPr marL="0" lvl="0" indent="0" algn="l" defTabSz="1244600" rtl="0">
                <a:lnSpc>
                  <a:spcPct val="90000"/>
                </a:lnSpc>
                <a:spcBef>
                  <a:spcPct val="0"/>
                </a:spcBef>
                <a:spcAft>
                  <a:spcPct val="35000"/>
                </a:spcAft>
                <a:buNone/>
              </a:pPr>
              <a:r>
                <a:rPr lang="es-MX" sz="2600" kern="1200" noProof="0" dirty="0"/>
                <a:t>Bienvenida a todas las familias.</a:t>
              </a:r>
            </a:p>
            <a:p>
              <a:pPr marL="0" lvl="0" indent="0" algn="l" defTabSz="1244600" rtl="0">
                <a:lnSpc>
                  <a:spcPct val="90000"/>
                </a:lnSpc>
                <a:spcBef>
                  <a:spcPct val="0"/>
                </a:spcBef>
                <a:spcAft>
                  <a:spcPct val="35000"/>
                </a:spcAft>
                <a:buNone/>
              </a:pPr>
              <a:r>
                <a:rPr lang="es-MX" sz="2600" kern="1200" noProof="0" dirty="0"/>
                <a:t>Comunicación efectiva.  </a:t>
              </a:r>
            </a:p>
            <a:p>
              <a:pPr marL="0" lvl="0" indent="0" algn="l" defTabSz="1244600" rtl="0">
                <a:lnSpc>
                  <a:spcPct val="90000"/>
                </a:lnSpc>
                <a:spcBef>
                  <a:spcPct val="0"/>
                </a:spcBef>
                <a:spcAft>
                  <a:spcPct val="35000"/>
                </a:spcAft>
                <a:buNone/>
              </a:pPr>
              <a:r>
                <a:rPr lang="es-MX" sz="2600" kern="1200" noProof="0" dirty="0"/>
                <a:t>Apoyar el bienestar del estudiante y su éxito académico.</a:t>
              </a:r>
            </a:p>
            <a:p>
              <a:pPr marL="0" lvl="0" indent="0" algn="l" defTabSz="1244600" rtl="0">
                <a:lnSpc>
                  <a:spcPct val="90000"/>
                </a:lnSpc>
                <a:spcBef>
                  <a:spcPct val="0"/>
                </a:spcBef>
                <a:spcAft>
                  <a:spcPct val="35000"/>
                </a:spcAft>
                <a:buNone/>
              </a:pPr>
              <a:r>
                <a:rPr lang="es-MX" sz="2600" kern="1200" noProof="0" dirty="0"/>
                <a:t>Levantar la voz por cada niño.</a:t>
              </a:r>
            </a:p>
            <a:p>
              <a:pPr marL="0" lvl="0" indent="0" algn="l" defTabSz="1244600" rtl="0">
                <a:lnSpc>
                  <a:spcPct val="90000"/>
                </a:lnSpc>
                <a:spcBef>
                  <a:spcPct val="0"/>
                </a:spcBef>
                <a:spcAft>
                  <a:spcPct val="35000"/>
                </a:spcAft>
                <a:buNone/>
              </a:pPr>
              <a:r>
                <a:rPr lang="es-MX" sz="2600" kern="1200" noProof="0" dirty="0"/>
                <a:t>Compartir el poder.</a:t>
              </a:r>
            </a:p>
            <a:p>
              <a:pPr marL="0" lvl="0" indent="0" algn="l" defTabSz="1244600" rtl="0">
                <a:lnSpc>
                  <a:spcPct val="90000"/>
                </a:lnSpc>
                <a:spcBef>
                  <a:spcPct val="0"/>
                </a:spcBef>
                <a:spcAft>
                  <a:spcPct val="35000"/>
                </a:spcAft>
                <a:buNone/>
              </a:pPr>
              <a:r>
                <a:rPr lang="es-MX" sz="2600" kern="1200" noProof="0" dirty="0"/>
                <a:t>Colaborar con la comunidad.</a:t>
              </a:r>
            </a:p>
            <a:p>
              <a:pPr marL="0" lvl="0" indent="0" algn="l" defTabSz="1244600" rtl="0">
                <a:lnSpc>
                  <a:spcPct val="90000"/>
                </a:lnSpc>
                <a:spcBef>
                  <a:spcPct val="0"/>
                </a:spcBef>
                <a:spcAft>
                  <a:spcPct val="35000"/>
                </a:spcAft>
                <a:buNone/>
              </a:pPr>
              <a:r>
                <a:rPr lang="es-MX" sz="2600" kern="1200" noProof="0" dirty="0"/>
                <a:t>Desarrollar la capacidad del personal para involucrar a las familias. </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77800" y="304800"/>
            <a:ext cx="12827000" cy="2394645"/>
          </a:xfrm>
        </p:spPr>
        <p:txBody>
          <a:bodyPr>
            <a:normAutofit/>
          </a:bodyPr>
          <a:lstStyle/>
          <a:p>
            <a:pPr algn="l"/>
            <a:r>
              <a:rPr lang="en-US" sz="4000" b="1" dirty="0"/>
              <a:t>School Parent and Family </a:t>
            </a:r>
            <a:r>
              <a:rPr lang="en-US" sz="4000" b="1"/>
              <a:t>Engagement Policy </a:t>
            </a:r>
            <a:br>
              <a:rPr lang="en-US" sz="4000" b="1"/>
            </a:br>
            <a:r>
              <a:rPr lang="es-MX" sz="4000" b="1">
                <a:solidFill>
                  <a:schemeClr val="tx2"/>
                </a:solidFill>
              </a:rPr>
              <a:t>Normas de participación escolar de padres y familias</a:t>
            </a:r>
            <a:endParaRPr lang="en-US" sz="4000"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33589616"/>
              </p:ext>
            </p:extLst>
          </p:nvPr>
        </p:nvGraphicFramePr>
        <p:xfrm>
          <a:off x="635000" y="2699444"/>
          <a:ext cx="10744200" cy="682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95CB80-6209-4F26-9BAB-397684DD429C}"/>
              </a:ext>
            </a:extLst>
          </p:cNvPr>
          <p:cNvSpPr>
            <a:spLocks noGrp="1"/>
          </p:cNvSpPr>
          <p:nvPr>
            <p:ph type="body" idx="1"/>
          </p:nvPr>
        </p:nvSpPr>
        <p:spPr>
          <a:xfrm>
            <a:off x="835831" y="2286000"/>
            <a:ext cx="5238982" cy="1171786"/>
          </a:xfrm>
        </p:spPr>
        <p:txBody>
          <a:bodyPr>
            <a:normAutofit lnSpcReduction="10000"/>
          </a:bodyPr>
          <a:lstStyle/>
          <a:p>
            <a:r>
              <a:rPr lang="en-US" b="1"/>
              <a:t>School-Parent Compact</a:t>
            </a:r>
            <a:endParaRPr lang="en-US"/>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2552798009"/>
              </p:ext>
            </p:extLst>
          </p:nvPr>
        </p:nvGraphicFramePr>
        <p:xfrm>
          <a:off x="616046" y="3907809"/>
          <a:ext cx="5562600" cy="4452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768D8A2-5721-4BD5-A652-CEF6FA9AC469}"/>
              </a:ext>
            </a:extLst>
          </p:cNvPr>
          <p:cNvSpPr>
            <a:spLocks noGrp="1"/>
          </p:cNvSpPr>
          <p:nvPr>
            <p:ph type="body" sz="quarter" idx="3"/>
          </p:nvPr>
        </p:nvSpPr>
        <p:spPr>
          <a:xfrm>
            <a:off x="6790713" y="1295400"/>
            <a:ext cx="5368774" cy="2296438"/>
          </a:xfrm>
        </p:spPr>
        <p:txBody>
          <a:bodyPr>
            <a:normAutofit lnSpcReduction="10000"/>
          </a:bodyPr>
          <a:lstStyle/>
          <a:p>
            <a:r>
              <a:rPr lang="es-MX" b="1">
                <a:solidFill>
                  <a:schemeClr val="tx2"/>
                </a:solidFill>
              </a:rPr>
              <a:t>Convenio entre Escuela y Padres de Familia</a:t>
            </a:r>
            <a:endParaRPr lang="en-US"/>
          </a:p>
        </p:txBody>
      </p:sp>
      <p:graphicFrame>
        <p:nvGraphicFramePr>
          <p:cNvPr id="8" name="Content Placeholder 7">
            <a:extLst>
              <a:ext uri="{FF2B5EF4-FFF2-40B4-BE49-F238E27FC236}">
                <a16:creationId xmlns:a16="http://schemas.microsoft.com/office/drawing/2014/main" id="{69307863-04A0-42F9-AAD5-E02DC5C1CC5E}"/>
              </a:ext>
            </a:extLst>
          </p:cNvPr>
          <p:cNvGraphicFramePr>
            <a:graphicFrameLocks noGrp="1"/>
          </p:cNvGraphicFramePr>
          <p:nvPr>
            <p:ph sz="quarter" idx="4"/>
            <p:extLst>
              <p:ext uri="{D42A27DB-BD31-4B8C-83A1-F6EECF244321}">
                <p14:modId xmlns:p14="http://schemas.microsoft.com/office/powerpoint/2010/main" val="542094211"/>
              </p:ext>
            </p:extLst>
          </p:nvPr>
        </p:nvGraphicFramePr>
        <p:xfrm>
          <a:off x="6602094" y="3886200"/>
          <a:ext cx="5767705" cy="50220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330200" y="1087108"/>
            <a:ext cx="11829288" cy="1838973"/>
          </a:xfrm>
        </p:spPr>
        <p:txBody>
          <a:bodyPr>
            <a:normAutofit fontScale="90000"/>
          </a:bodyPr>
          <a:lstStyle/>
          <a:p>
            <a:pPr algn="l"/>
            <a:r>
              <a:rPr lang="en-US" b="1"/>
              <a:t>educator Qualifications</a:t>
            </a:r>
            <a:br>
              <a:rPr lang="en-US" b="1"/>
            </a:br>
            <a:r>
              <a:rPr lang="en-US" b="1"/>
              <a:t>   </a:t>
            </a:r>
            <a:br>
              <a:rPr lang="en-US" b="1"/>
            </a:br>
            <a:r>
              <a:rPr lang="en-US" b="1"/>
              <a:t>               </a:t>
            </a:r>
            <a:r>
              <a:rPr lang="es-MX" b="1">
                <a:solidFill>
                  <a:schemeClr val="tx2"/>
                </a:solidFill>
              </a:rPr>
              <a:t>Requisitos de educadores</a:t>
            </a:r>
            <a:endParaRPr lang="en-US" b="1" dirty="0">
              <a:solidFill>
                <a:schemeClr val="tx2"/>
              </a:solidFill>
            </a:endParaRPr>
          </a:p>
        </p:txBody>
      </p:sp>
      <p:graphicFrame>
        <p:nvGraphicFramePr>
          <p:cNvPr id="4" name="Content Placeholder 3">
            <a:extLst>
              <a:ext uri="{FF2B5EF4-FFF2-40B4-BE49-F238E27FC236}">
                <a16:creationId xmlns:a16="http://schemas.microsoft.com/office/drawing/2014/main" id="{3B5DEC48-C160-4712-BE21-AD487D7E9C55}"/>
              </a:ext>
            </a:extLst>
          </p:cNvPr>
          <p:cNvGraphicFramePr>
            <a:graphicFrameLocks noGrp="1"/>
          </p:cNvGraphicFramePr>
          <p:nvPr>
            <p:ph sz="half" idx="1"/>
            <p:extLst>
              <p:ext uri="{D42A27DB-BD31-4B8C-83A1-F6EECF244321}">
                <p14:modId xmlns:p14="http://schemas.microsoft.com/office/powerpoint/2010/main" val="2359909499"/>
              </p:ext>
            </p:extLst>
          </p:nvPr>
        </p:nvGraphicFramePr>
        <p:xfrm>
          <a:off x="844550" y="3121025"/>
          <a:ext cx="5562600" cy="5788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a:extLst>
              <a:ext uri="{FF2B5EF4-FFF2-40B4-BE49-F238E27FC236}">
                <a16:creationId xmlns:a16="http://schemas.microsoft.com/office/drawing/2014/main" id="{849594D2-88BB-428A-8375-520EF9CC2C28}"/>
              </a:ext>
            </a:extLst>
          </p:cNvPr>
          <p:cNvGraphicFramePr>
            <a:graphicFrameLocks noGrp="1"/>
          </p:cNvGraphicFramePr>
          <p:nvPr>
            <p:ph sz="half" idx="2"/>
            <p:extLst>
              <p:ext uri="{D42A27DB-BD31-4B8C-83A1-F6EECF244321}">
                <p14:modId xmlns:p14="http://schemas.microsoft.com/office/powerpoint/2010/main" val="1907739334"/>
              </p:ext>
            </p:extLst>
          </p:nvPr>
        </p:nvGraphicFramePr>
        <p:xfrm>
          <a:off x="6602413" y="3121025"/>
          <a:ext cx="5557837" cy="5788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968496"/>
            <a:ext cx="6096000" cy="1838973"/>
          </a:xfrm>
        </p:spPr>
        <p:txBody>
          <a:bodyPr>
            <a:normAutofit/>
          </a:bodyPr>
          <a:lstStyle/>
          <a:p>
            <a:pPr algn="l"/>
            <a:r>
              <a:rPr lang="en-US" sz="4200" b="1" dirty="0"/>
              <a:t>Parents</a:t>
            </a:r>
            <a:r>
              <a:rPr lang="en-US" sz="4200" b="1"/>
              <a:t>’ right-to-know -</a:t>
            </a:r>
            <a:r>
              <a:rPr lang="en-US" sz="4200" b="1" baseline="0"/>
              <a:t> district </a:t>
            </a:r>
            <a:r>
              <a:rPr lang="en-US" sz="4200" b="1" baseline="0" dirty="0"/>
              <a:t>level</a:t>
            </a:r>
            <a:endParaRPr lang="en-US" sz="42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9877971"/>
              </p:ext>
            </p:extLst>
          </p:nvPr>
        </p:nvGraphicFramePr>
        <p:xfrm>
          <a:off x="844550" y="3121025"/>
          <a:ext cx="5505450" cy="648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CC15F5CC-49C5-4D97-88DE-FA5D0B4F128C}"/>
              </a:ext>
            </a:extLst>
          </p:cNvPr>
          <p:cNvGrpSpPr/>
          <p:nvPr/>
        </p:nvGrpSpPr>
        <p:grpSpPr>
          <a:xfrm>
            <a:off x="6883400" y="3276600"/>
            <a:ext cx="5568696" cy="1284860"/>
            <a:chOff x="0" y="186107"/>
            <a:chExt cx="5568696" cy="1284860"/>
          </a:xfrm>
          <a:solidFill>
            <a:schemeClr val="accent4">
              <a:lumMod val="50000"/>
            </a:schemeClr>
          </a:solidFill>
        </p:grpSpPr>
        <p:sp>
          <p:nvSpPr>
            <p:cNvPr id="15" name="Rectangle: Rounded Corners 14">
              <a:extLst>
                <a:ext uri="{FF2B5EF4-FFF2-40B4-BE49-F238E27FC236}">
                  <a16:creationId xmlns:a16="http://schemas.microsoft.com/office/drawing/2014/main" id="{D04457D2-5C92-4879-801D-02805AF8270E}"/>
                </a:ext>
              </a:extLst>
            </p:cNvPr>
            <p:cNvSpPr/>
            <p:nvPr/>
          </p:nvSpPr>
          <p:spPr>
            <a:xfrm>
              <a:off x="0" y="186107"/>
              <a:ext cx="5568696" cy="12848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EDF881BC-80B9-4097-9A3A-EEC12DB496CB}"/>
                </a:ext>
              </a:extLst>
            </p:cNvPr>
            <p:cNvSpPr txBox="1"/>
            <p:nvPr/>
          </p:nvSpPr>
          <p:spPr>
            <a:xfrm>
              <a:off x="62722" y="248829"/>
              <a:ext cx="5443252" cy="11594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scene3d>
                <a:camera prst="orthographicFront"/>
                <a:lightRig rig="threePt" dir="t"/>
              </a:scene3d>
              <a:sp3d prstMaterial="dkEdge"/>
            </a:bodyPr>
            <a:lstStyle/>
            <a:p>
              <a:pPr marL="0" lvl="0" indent="0" algn="l" defTabSz="1022350" rtl="0">
                <a:lnSpc>
                  <a:spcPct val="90000"/>
                </a:lnSpc>
                <a:spcBef>
                  <a:spcPct val="0"/>
                </a:spcBef>
                <a:spcAft>
                  <a:spcPct val="35000"/>
                </a:spcAft>
                <a:buNone/>
              </a:pPr>
              <a:r>
                <a:rPr lang="es-MX" sz="2500" b="1" kern="1200" noProof="0" dirty="0"/>
                <a:t>Boleta de calificaciones del distrito</a:t>
              </a:r>
            </a:p>
          </p:txBody>
        </p:sp>
      </p:grpSp>
      <p:grpSp>
        <p:nvGrpSpPr>
          <p:cNvPr id="5" name="Group 4">
            <a:extLst>
              <a:ext uri="{FF2B5EF4-FFF2-40B4-BE49-F238E27FC236}">
                <a16:creationId xmlns:a16="http://schemas.microsoft.com/office/drawing/2014/main" id="{C2E32A5D-E165-4BAD-AB2B-A7B5FE2EC889}"/>
              </a:ext>
            </a:extLst>
          </p:cNvPr>
          <p:cNvGrpSpPr/>
          <p:nvPr/>
        </p:nvGrpSpPr>
        <p:grpSpPr>
          <a:xfrm>
            <a:off x="6883400" y="4561460"/>
            <a:ext cx="5568696" cy="2190060"/>
            <a:chOff x="0" y="1470967"/>
            <a:chExt cx="5568696" cy="2190060"/>
          </a:xfrm>
        </p:grpSpPr>
        <p:sp>
          <p:nvSpPr>
            <p:cNvPr id="13" name="Rectangle 12">
              <a:extLst>
                <a:ext uri="{FF2B5EF4-FFF2-40B4-BE49-F238E27FC236}">
                  <a16:creationId xmlns:a16="http://schemas.microsoft.com/office/drawing/2014/main" id="{81698A68-1344-4DFA-8AF1-C04898866546}"/>
                </a:ext>
              </a:extLst>
            </p:cNvPr>
            <p:cNvSpPr/>
            <p:nvPr/>
          </p:nvSpPr>
          <p:spPr>
            <a:xfrm>
              <a:off x="0" y="1470967"/>
              <a:ext cx="5568696" cy="21900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F5F4FDFD-4A1F-470F-B0FA-113F31BED83F}"/>
                </a:ext>
              </a:extLst>
            </p:cNvPr>
            <p:cNvSpPr txBox="1"/>
            <p:nvPr/>
          </p:nvSpPr>
          <p:spPr>
            <a:xfrm>
              <a:off x="0" y="1470967"/>
              <a:ext cx="5568696" cy="21900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6806" tIns="22860" rIns="128016" bIns="22860" numCol="1" spcCol="1270" anchor="t" anchorCtr="0">
              <a:noAutofit/>
              <a:scene3d>
                <a:camera prst="orthographicFront"/>
                <a:lightRig rig="threePt" dir="t"/>
              </a:scene3d>
              <a:sp3d prstMaterial="dkEdge"/>
            </a:bodyPr>
            <a:lstStyle/>
            <a:p>
              <a:pPr marL="171450" lvl="1" indent="-171450" algn="l" defTabSz="800100" rtl="0">
                <a:lnSpc>
                  <a:spcPct val="90000"/>
                </a:lnSpc>
                <a:spcBef>
                  <a:spcPct val="0"/>
                </a:spcBef>
                <a:spcAft>
                  <a:spcPct val="20000"/>
                </a:spcAft>
                <a:buChar char="•"/>
              </a:pPr>
              <a:r>
                <a:rPr lang="es-MX" sz="1800" b="1" kern="1200" noProof="0" dirty="0"/>
                <a:t>Logros generales de estudiante</a:t>
              </a:r>
            </a:p>
            <a:p>
              <a:pPr marL="171450" lvl="1" indent="-171450" algn="l" defTabSz="800100" rtl="0">
                <a:lnSpc>
                  <a:spcPct val="90000"/>
                </a:lnSpc>
                <a:spcBef>
                  <a:spcPct val="0"/>
                </a:spcBef>
                <a:spcAft>
                  <a:spcPct val="20000"/>
                </a:spcAft>
                <a:buChar char="•"/>
              </a:pPr>
              <a:r>
                <a:rPr lang="es-MX" sz="1800" b="1" kern="1200" noProof="0" dirty="0"/>
                <a:t>Logros por categoría</a:t>
              </a:r>
            </a:p>
            <a:p>
              <a:pPr marL="342900" lvl="2" indent="-171450" algn="l" defTabSz="800100" rtl="0">
                <a:lnSpc>
                  <a:spcPct val="90000"/>
                </a:lnSpc>
                <a:spcBef>
                  <a:spcPct val="0"/>
                </a:spcBef>
                <a:spcAft>
                  <a:spcPct val="20000"/>
                </a:spcAft>
                <a:buChar char="•"/>
              </a:pPr>
              <a:r>
                <a:rPr lang="es-MX" sz="1800" b="1" kern="1200" noProof="0" dirty="0"/>
                <a:t>Índices de graduación</a:t>
              </a:r>
            </a:p>
            <a:p>
              <a:pPr marL="342900" lvl="2" indent="-171450" algn="l" defTabSz="800100" rtl="0">
                <a:lnSpc>
                  <a:spcPct val="90000"/>
                </a:lnSpc>
                <a:spcBef>
                  <a:spcPct val="0"/>
                </a:spcBef>
                <a:spcAft>
                  <a:spcPct val="20000"/>
                </a:spcAft>
                <a:buChar char="•"/>
              </a:pPr>
              <a:r>
                <a:rPr lang="es-MX" sz="1800" b="1" kern="1200" noProof="0" dirty="0"/>
                <a:t>Rendimiento del Distrito</a:t>
              </a:r>
            </a:p>
            <a:p>
              <a:pPr marL="342900" lvl="2" indent="-171450" algn="l" defTabSz="800100" rtl="0">
                <a:lnSpc>
                  <a:spcPct val="90000"/>
                </a:lnSpc>
                <a:spcBef>
                  <a:spcPct val="0"/>
                </a:spcBef>
                <a:spcAft>
                  <a:spcPct val="20000"/>
                </a:spcAft>
                <a:buChar char="•"/>
              </a:pPr>
              <a:r>
                <a:rPr lang="es-MX" sz="1800" b="1" kern="1200" noProof="0" dirty="0"/>
                <a:t>Genero</a:t>
              </a:r>
            </a:p>
            <a:p>
              <a:pPr marL="342900" lvl="2" indent="-171450" algn="l" defTabSz="800100" rtl="0">
                <a:lnSpc>
                  <a:spcPct val="90000"/>
                </a:lnSpc>
                <a:spcBef>
                  <a:spcPct val="0"/>
                </a:spcBef>
                <a:spcAft>
                  <a:spcPct val="20000"/>
                </a:spcAft>
                <a:buChar char="•"/>
              </a:pPr>
              <a:r>
                <a:rPr lang="es-MX" sz="1800" b="1" kern="1200" noProof="0" dirty="0"/>
                <a:t>Etc.</a:t>
              </a:r>
            </a:p>
            <a:p>
              <a:pPr marL="171450" lvl="1" indent="-171450" algn="l" defTabSz="800100" rtl="0">
                <a:lnSpc>
                  <a:spcPct val="90000"/>
                </a:lnSpc>
                <a:spcBef>
                  <a:spcPct val="0"/>
                </a:spcBef>
                <a:spcAft>
                  <a:spcPct val="20000"/>
                </a:spcAft>
                <a:buChar char="•"/>
              </a:pPr>
              <a:r>
                <a:rPr lang="es-MX" sz="1800" b="1" kern="1200" noProof="0" dirty="0"/>
                <a:t>Logros por escuelas</a:t>
              </a:r>
            </a:p>
          </p:txBody>
        </p:sp>
      </p:grpSp>
      <p:grpSp>
        <p:nvGrpSpPr>
          <p:cNvPr id="7" name="Group 6">
            <a:extLst>
              <a:ext uri="{FF2B5EF4-FFF2-40B4-BE49-F238E27FC236}">
                <a16:creationId xmlns:a16="http://schemas.microsoft.com/office/drawing/2014/main" id="{D854FEED-7443-4E8C-8BD1-2AE4593AA4FF}"/>
              </a:ext>
            </a:extLst>
          </p:cNvPr>
          <p:cNvGrpSpPr/>
          <p:nvPr/>
        </p:nvGrpSpPr>
        <p:grpSpPr>
          <a:xfrm>
            <a:off x="6883400" y="6751520"/>
            <a:ext cx="5568696" cy="1284860"/>
            <a:chOff x="0" y="3661027"/>
            <a:chExt cx="5568696" cy="1284860"/>
          </a:xfrm>
          <a:solidFill>
            <a:schemeClr val="accent4">
              <a:lumMod val="50000"/>
            </a:schemeClr>
          </a:solidFill>
        </p:grpSpPr>
        <p:sp>
          <p:nvSpPr>
            <p:cNvPr id="11" name="Rectangle: Rounded Corners 10">
              <a:extLst>
                <a:ext uri="{FF2B5EF4-FFF2-40B4-BE49-F238E27FC236}">
                  <a16:creationId xmlns:a16="http://schemas.microsoft.com/office/drawing/2014/main" id="{BFE48162-359E-4C3C-BCFB-2B201A45C924}"/>
                </a:ext>
              </a:extLst>
            </p:cNvPr>
            <p:cNvSpPr/>
            <p:nvPr/>
          </p:nvSpPr>
          <p:spPr>
            <a:xfrm>
              <a:off x="0" y="3661027"/>
              <a:ext cx="5568696" cy="12848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8">
              <a:extLst>
                <a:ext uri="{FF2B5EF4-FFF2-40B4-BE49-F238E27FC236}">
                  <a16:creationId xmlns:a16="http://schemas.microsoft.com/office/drawing/2014/main" id="{669D9D80-8240-4173-9C08-95CCD9BE0518}"/>
                </a:ext>
              </a:extLst>
            </p:cNvPr>
            <p:cNvSpPr txBox="1"/>
            <p:nvPr/>
          </p:nvSpPr>
          <p:spPr>
            <a:xfrm>
              <a:off x="62722" y="3723749"/>
              <a:ext cx="5443252" cy="11594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scene3d>
                <a:camera prst="orthographicFront"/>
                <a:lightRig rig="threePt" dir="t"/>
              </a:scene3d>
              <a:sp3d prstMaterial="dkEdge"/>
            </a:bodyPr>
            <a:lstStyle/>
            <a:p>
              <a:pPr marL="0" lvl="0" indent="0" algn="l" defTabSz="1022350" rtl="0">
                <a:lnSpc>
                  <a:spcPct val="90000"/>
                </a:lnSpc>
                <a:spcBef>
                  <a:spcPct val="0"/>
                </a:spcBef>
                <a:spcAft>
                  <a:spcPct val="35000"/>
                </a:spcAft>
                <a:buNone/>
              </a:pPr>
              <a:r>
                <a:rPr lang="es-MX" sz="2500" b="1" kern="1200" noProof="0" dirty="0"/>
                <a:t>Colocación de aprendices de Ingles (EL)</a:t>
              </a:r>
            </a:p>
          </p:txBody>
        </p:sp>
      </p:grpSp>
      <p:grpSp>
        <p:nvGrpSpPr>
          <p:cNvPr id="8" name="Group 7">
            <a:extLst>
              <a:ext uri="{FF2B5EF4-FFF2-40B4-BE49-F238E27FC236}">
                <a16:creationId xmlns:a16="http://schemas.microsoft.com/office/drawing/2014/main" id="{5080B3E3-0C59-4E7C-95CB-2BCDD205E518}"/>
              </a:ext>
            </a:extLst>
          </p:cNvPr>
          <p:cNvGrpSpPr/>
          <p:nvPr/>
        </p:nvGrpSpPr>
        <p:grpSpPr>
          <a:xfrm>
            <a:off x="6883400" y="8102620"/>
            <a:ext cx="5715000" cy="1498579"/>
            <a:chOff x="0" y="5012128"/>
            <a:chExt cx="5568696" cy="1284860"/>
          </a:xfrm>
          <a:solidFill>
            <a:schemeClr val="accent4">
              <a:lumMod val="50000"/>
            </a:schemeClr>
          </a:solidFill>
        </p:grpSpPr>
        <p:sp>
          <p:nvSpPr>
            <p:cNvPr id="9" name="Rectangle: Rounded Corners 8">
              <a:extLst>
                <a:ext uri="{FF2B5EF4-FFF2-40B4-BE49-F238E27FC236}">
                  <a16:creationId xmlns:a16="http://schemas.microsoft.com/office/drawing/2014/main" id="{7E63438E-8F41-47E5-ABE1-0885320FC567}"/>
                </a:ext>
              </a:extLst>
            </p:cNvPr>
            <p:cNvSpPr/>
            <p:nvPr/>
          </p:nvSpPr>
          <p:spPr>
            <a:xfrm>
              <a:off x="0" y="5012128"/>
              <a:ext cx="5568696" cy="128486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10">
              <a:extLst>
                <a:ext uri="{FF2B5EF4-FFF2-40B4-BE49-F238E27FC236}">
                  <a16:creationId xmlns:a16="http://schemas.microsoft.com/office/drawing/2014/main" id="{FFD8F189-45C2-4E4F-9FF2-F53FC9E91A8D}"/>
                </a:ext>
              </a:extLst>
            </p:cNvPr>
            <p:cNvSpPr txBox="1"/>
            <p:nvPr/>
          </p:nvSpPr>
          <p:spPr>
            <a:xfrm>
              <a:off x="62722" y="5074850"/>
              <a:ext cx="5443252" cy="11594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scene3d>
                <a:camera prst="orthographicFront"/>
                <a:lightRig rig="threePt" dir="t"/>
              </a:scene3d>
              <a:sp3d prstMaterial="dkEdge"/>
            </a:bodyPr>
            <a:lstStyle/>
            <a:p>
              <a:pPr marL="0" lvl="0" indent="0" algn="l" defTabSz="1022350" rtl="0">
                <a:lnSpc>
                  <a:spcPct val="90000"/>
                </a:lnSpc>
                <a:spcBef>
                  <a:spcPct val="0"/>
                </a:spcBef>
                <a:spcAft>
                  <a:spcPct val="35000"/>
                </a:spcAft>
                <a:buNone/>
              </a:pPr>
              <a:r>
                <a:rPr lang="es-MX" sz="2500" b="1" kern="1200" noProof="0" dirty="0"/>
                <a:t>Normas estatales o del distrito sobre la participación de los estudiantes en las evaluaciones obligatorias</a:t>
              </a:r>
            </a:p>
          </p:txBody>
        </p:sp>
      </p:grpSp>
      <p:sp>
        <p:nvSpPr>
          <p:cNvPr id="2" name="TextBox 1">
            <a:extLst>
              <a:ext uri="{FF2B5EF4-FFF2-40B4-BE49-F238E27FC236}">
                <a16:creationId xmlns:a16="http://schemas.microsoft.com/office/drawing/2014/main" id="{A83439DF-E28E-4645-8564-B5E53DFCB398}"/>
              </a:ext>
            </a:extLst>
          </p:cNvPr>
          <p:cNvSpPr txBox="1"/>
          <p:nvPr/>
        </p:nvSpPr>
        <p:spPr>
          <a:xfrm>
            <a:off x="6807200" y="1086540"/>
            <a:ext cx="6099048" cy="1837944"/>
          </a:xfrm>
          <a:prstGeom prst="rect">
            <a:avLst/>
          </a:prstGeom>
          <a:noFill/>
        </p:spPr>
        <p:txBody>
          <a:bodyPr wrap="square" rtlCol="0">
            <a:spAutoFit/>
          </a:bodyPr>
          <a:lstStyle/>
          <a:p>
            <a:r>
              <a:rPr lang="es-MX" sz="4200" b="1">
                <a:solidFill>
                  <a:schemeClr val="tx2"/>
                </a:solidFill>
                <a:latin typeface="+mj-lt"/>
              </a:rPr>
              <a:t>EL DERECHOA SABER DE LOS PADRES – NIVEL DISTRITO</a:t>
            </a:r>
            <a:endParaRPr lang="en-US" sz="4200" b="1">
              <a:solidFill>
                <a:schemeClr val="tx2"/>
              </a:solidFill>
              <a:latin typeface="+mj-lt"/>
            </a:endParaRPr>
          </a:p>
        </p:txBody>
      </p:sp>
    </p:spTree>
    <p:extLst>
      <p:ext uri="{BB962C8B-B14F-4D97-AF65-F5344CB8AC3E}">
        <p14:creationId xmlns:p14="http://schemas.microsoft.com/office/powerpoint/2010/main" val="105674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 y="1087108"/>
            <a:ext cx="12057888" cy="1838973"/>
          </a:xfrm>
        </p:spPr>
        <p:txBody>
          <a:bodyPr>
            <a:normAutofit fontScale="90000"/>
          </a:bodyPr>
          <a:lstStyle/>
          <a:p>
            <a:pPr algn="l"/>
            <a:r>
              <a:rPr lang="es-MX" sz="4800" b="1">
                <a:solidFill>
                  <a:schemeClr val="tx2"/>
                </a:solidFill>
              </a:rPr>
              <a:t> </a:t>
            </a:r>
            <a:br>
              <a:rPr lang="es-MX" sz="4800" b="1">
                <a:solidFill>
                  <a:schemeClr val="tx2"/>
                </a:solidFill>
              </a:rPr>
            </a:br>
            <a:r>
              <a:rPr lang="en-US" sz="4800" b="1"/>
              <a:t>Parents</a:t>
            </a:r>
            <a:r>
              <a:rPr lang="en-US" sz="4800" b="1" dirty="0"/>
              <a:t>’ right-to-know – </a:t>
            </a:r>
            <a:r>
              <a:rPr lang="en-US" sz="4800" b="1"/>
              <a:t>school level </a:t>
            </a:r>
            <a:br>
              <a:rPr lang="en-US" sz="4800" b="1"/>
            </a:br>
            <a:br>
              <a:rPr lang="en-US" sz="4800" b="1"/>
            </a:br>
            <a:r>
              <a:rPr lang="es-MX" sz="4800" b="1">
                <a:solidFill>
                  <a:schemeClr val="tx2"/>
                </a:solidFill>
              </a:rPr>
              <a:t>El derecho a saber de los padres-nivel escolar</a:t>
            </a:r>
            <a:endParaRPr lang="en-US" sz="4800"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284087175"/>
              </p:ext>
            </p:extLst>
          </p:nvPr>
        </p:nvGraphicFramePr>
        <p:xfrm>
          <a:off x="307340" y="3733800"/>
          <a:ext cx="5562600" cy="5788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E3FF9D92-8121-4A7D-9259-1873AE191A56}"/>
              </a:ext>
            </a:extLst>
          </p:cNvPr>
          <p:cNvGraphicFramePr>
            <a:graphicFrameLocks noGrp="1"/>
          </p:cNvGraphicFramePr>
          <p:nvPr>
            <p:ph sz="half" idx="2"/>
            <p:extLst>
              <p:ext uri="{D42A27DB-BD31-4B8C-83A1-F6EECF244321}">
                <p14:modId xmlns:p14="http://schemas.microsoft.com/office/powerpoint/2010/main" val="3725549924"/>
              </p:ext>
            </p:extLst>
          </p:nvPr>
        </p:nvGraphicFramePr>
        <p:xfrm>
          <a:off x="6807200" y="3733800"/>
          <a:ext cx="5557390" cy="57871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9425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A85D21-8F89-B72B-2E95-D7C626F3BFAD}"/>
              </a:ext>
            </a:extLst>
          </p:cNvPr>
          <p:cNvSpPr>
            <a:spLocks noGrp="1"/>
          </p:cNvSpPr>
          <p:nvPr>
            <p:ph type="title"/>
          </p:nvPr>
        </p:nvSpPr>
        <p:spPr/>
        <p:txBody>
          <a:bodyPr/>
          <a:lstStyle/>
          <a:p>
            <a:r>
              <a:rPr lang="en-US" dirty="0"/>
              <a:t>Student Success Goal</a:t>
            </a:r>
          </a:p>
        </p:txBody>
      </p:sp>
      <p:graphicFrame>
        <p:nvGraphicFramePr>
          <p:cNvPr id="7" name="Content Placeholder 6">
            <a:extLst>
              <a:ext uri="{FF2B5EF4-FFF2-40B4-BE49-F238E27FC236}">
                <a16:creationId xmlns:a16="http://schemas.microsoft.com/office/drawing/2014/main" id="{CEC246AE-5B88-16CE-CD1B-6090CD4634EC}"/>
              </a:ext>
            </a:extLst>
          </p:cNvPr>
          <p:cNvGraphicFramePr>
            <a:graphicFrameLocks noGrp="1"/>
          </p:cNvGraphicFramePr>
          <p:nvPr>
            <p:ph idx="1"/>
            <p:extLst>
              <p:ext uri="{D42A27DB-BD31-4B8C-83A1-F6EECF244321}">
                <p14:modId xmlns:p14="http://schemas.microsoft.com/office/powerpoint/2010/main" val="319532734"/>
              </p:ext>
            </p:extLst>
          </p:nvPr>
        </p:nvGraphicFramePr>
        <p:xfrm>
          <a:off x="844550" y="3200400"/>
          <a:ext cx="11315700" cy="3840480"/>
        </p:xfrm>
        <a:graphic>
          <a:graphicData uri="http://schemas.openxmlformats.org/drawingml/2006/table">
            <a:tbl>
              <a:tblPr/>
              <a:tblGrid>
                <a:gridCol w="11315700">
                  <a:extLst>
                    <a:ext uri="{9D8B030D-6E8A-4147-A177-3AD203B41FA5}">
                      <a16:colId xmlns:a16="http://schemas.microsoft.com/office/drawing/2014/main" val="2109824376"/>
                    </a:ext>
                  </a:extLst>
                </a:gridCol>
              </a:tblGrid>
              <a:tr h="3594925">
                <a:tc>
                  <a:txBody>
                    <a:bodyPr/>
                    <a:lstStyle/>
                    <a:p>
                      <a:pPr marL="457200" indent="-457200">
                        <a:buFont typeface="Arial" panose="020B0604020202020204" pitchFamily="34" charset="0"/>
                        <a:buChar char="•"/>
                      </a:pPr>
                      <a:r>
                        <a:rPr lang="en-US" sz="3600" dirty="0">
                          <a:effectLst/>
                          <a:latin typeface="Calibri" panose="020F0502020204030204" pitchFamily="34" charset="0"/>
                        </a:rPr>
                        <a:t>50% of students performing at the developing level within the oral language domain will advance to the expanding level by April 2022. </a:t>
                      </a:r>
                    </a:p>
                    <a:p>
                      <a:pPr marL="457200" indent="-457200">
                        <a:buFont typeface="Arial" panose="020B0604020202020204" pitchFamily="34" charset="0"/>
                        <a:buChar char="•"/>
                      </a:pPr>
                      <a:endParaRPr lang="en-US" sz="3600" dirty="0">
                        <a:effectLst/>
                        <a:latin typeface="Calibri" panose="020F0502020204030204" pitchFamily="34" charset="0"/>
                      </a:endParaRPr>
                    </a:p>
                    <a:p>
                      <a:pPr marL="457200" indent="-457200">
                        <a:buFont typeface="Arial" panose="020B0604020202020204" pitchFamily="34" charset="0"/>
                        <a:buChar char="•"/>
                      </a:pPr>
                      <a:r>
                        <a:rPr lang="en-US" sz="3600" dirty="0">
                          <a:effectLst/>
                          <a:latin typeface="Calibri" panose="020F0502020204030204" pitchFamily="34" charset="0"/>
                        </a:rPr>
                        <a:t>50% of students performing at the expanding level within the oral language domain will advance to the bridging level by April 2022. </a:t>
                      </a:r>
                    </a:p>
                  </a:txBody>
                  <a:tcPr marL="47625" marR="47625" marT="0" marB="0">
                    <a:lnL>
                      <a:noFill/>
                    </a:lnL>
                    <a:lnR>
                      <a:noFill/>
                    </a:lnR>
                    <a:lnT>
                      <a:noFill/>
                    </a:lnT>
                    <a:lnB>
                      <a:noFill/>
                    </a:lnB>
                  </a:tcPr>
                </a:tc>
                <a:extLst>
                  <a:ext uri="{0D108BD9-81ED-4DB2-BD59-A6C34878D82A}">
                    <a16:rowId xmlns:a16="http://schemas.microsoft.com/office/drawing/2014/main" val="3718729576"/>
                  </a:ext>
                </a:extLst>
              </a:tr>
            </a:tbl>
          </a:graphicData>
        </a:graphic>
      </p:graphicFrame>
    </p:spTree>
    <p:extLst>
      <p:ext uri="{BB962C8B-B14F-4D97-AF65-F5344CB8AC3E}">
        <p14:creationId xmlns:p14="http://schemas.microsoft.com/office/powerpoint/2010/main" val="214082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9">
            <a:extLst>
              <a:ext uri="{FF2B5EF4-FFF2-40B4-BE49-F238E27FC236}">
                <a16:creationId xmlns:a16="http://schemas.microsoft.com/office/drawing/2014/main" id="{F6559626-B5BE-44EF-8F21-5B2E759793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3004800" cy="2050062"/>
          </a:xfrm>
          <a:prstGeom prst="rect">
            <a:avLst/>
          </a:prstGeom>
        </p:spPr>
      </p:pic>
      <p:pic>
        <p:nvPicPr>
          <p:cNvPr id="21" name="Picture 11">
            <a:extLst>
              <a:ext uri="{FF2B5EF4-FFF2-40B4-BE49-F238E27FC236}">
                <a16:creationId xmlns:a16="http://schemas.microsoft.com/office/drawing/2014/main" id="{AE0BBD62-840F-4727-8E73-174F0D6577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6222435"/>
            <a:ext cx="13004800" cy="3531165"/>
          </a:xfrm>
          <a:prstGeom prst="rect">
            <a:avLst/>
          </a:prstGeom>
        </p:spPr>
      </p:pic>
      <p:sp useBgFill="1">
        <p:nvSpPr>
          <p:cNvPr id="22" name="Rectangle 13">
            <a:extLst>
              <a:ext uri="{FF2B5EF4-FFF2-40B4-BE49-F238E27FC236}">
                <a16:creationId xmlns:a16="http://schemas.microsoft.com/office/drawing/2014/main" id="{6E63E7A4-A272-4644-BE74-78D761FC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a:xfrm>
            <a:off x="8952410" y="1168021"/>
            <a:ext cx="3460207" cy="7427011"/>
          </a:xfrm>
        </p:spPr>
        <p:txBody>
          <a:bodyPr vert="horz" lIns="91440" tIns="45720" rIns="91440" bIns="45720" rtlCol="0" anchor="ctr">
            <a:normAutofit/>
          </a:bodyPr>
          <a:lstStyle/>
          <a:p>
            <a:pPr algn="l" defTabSz="914400">
              <a:spcBef>
                <a:spcPts val="1000"/>
              </a:spcBef>
            </a:pPr>
            <a:r>
              <a:rPr lang="en-US" sz="2000">
                <a:solidFill>
                  <a:schemeClr val="tx1"/>
                </a:solidFill>
              </a:rPr>
              <a:t>Purpose</a:t>
            </a:r>
          </a:p>
          <a:p>
            <a:pPr algn="l" defTabSz="914400">
              <a:spcBef>
                <a:spcPts val="1000"/>
              </a:spcBef>
            </a:pPr>
            <a:r>
              <a:rPr lang="en-US" sz="2000">
                <a:solidFill>
                  <a:schemeClr val="tx1"/>
                </a:solidFill>
              </a:rPr>
              <a:t>School participation</a:t>
            </a: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r>
              <a:rPr lang="en-US" sz="2000">
                <a:solidFill>
                  <a:schemeClr val="tx1"/>
                </a:solidFill>
              </a:rPr>
              <a:t>Proposito</a:t>
            </a:r>
          </a:p>
          <a:p>
            <a:pPr algn="l" defTabSz="914400">
              <a:spcBef>
                <a:spcPts val="1000"/>
              </a:spcBef>
            </a:pPr>
            <a:r>
              <a:rPr lang="en-US" sz="2000">
                <a:solidFill>
                  <a:schemeClr val="tx1"/>
                </a:solidFill>
              </a:rPr>
              <a:t>Participación Escolar</a:t>
            </a:r>
          </a:p>
          <a:p>
            <a:pPr algn="l" defTabSz="914400">
              <a:spcBef>
                <a:spcPts val="1000"/>
              </a:spcBef>
            </a:pPr>
            <a:endParaRPr lang="en-US" sz="2000">
              <a:solidFill>
                <a:schemeClr val="tx1"/>
              </a:solidFill>
            </a:endParaRPr>
          </a:p>
        </p:txBody>
      </p:sp>
      <p:sp>
        <p:nvSpPr>
          <p:cNvPr id="23" name="Rectangle 15">
            <a:extLst>
              <a:ext uri="{FF2B5EF4-FFF2-40B4-BE49-F238E27FC236}">
                <a16:creationId xmlns:a16="http://schemas.microsoft.com/office/drawing/2014/main" id="{503C5846-EA59-4F5C-87F1-D783CEF8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71864" cy="97536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4" name="Picture 17">
            <a:extLst>
              <a:ext uri="{FF2B5EF4-FFF2-40B4-BE49-F238E27FC236}">
                <a16:creationId xmlns:a16="http://schemas.microsoft.com/office/drawing/2014/main" id="{71D795E3-BF2F-4B90-B8B3-E985B7D098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50"/>
          <a:stretch/>
        </p:blipFill>
        <p:spPr>
          <a:xfrm rot="16200000">
            <a:off x="2470879" y="3552613"/>
            <a:ext cx="9753600" cy="2648373"/>
          </a:xfrm>
          <a:prstGeom prst="rect">
            <a:avLst/>
          </a:prstGeom>
        </p:spPr>
      </p:pic>
      <p:sp>
        <p:nvSpPr>
          <p:cNvPr id="4" name="Title 3"/>
          <p:cNvSpPr>
            <a:spLocks noGrp="1"/>
          </p:cNvSpPr>
          <p:nvPr>
            <p:ph type="title"/>
          </p:nvPr>
        </p:nvSpPr>
        <p:spPr>
          <a:xfrm>
            <a:off x="845315" y="1168021"/>
            <a:ext cx="6748559" cy="7427011"/>
          </a:xfrm>
        </p:spPr>
        <p:txBody>
          <a:bodyPr vert="horz" lIns="91440" tIns="45720" rIns="91440" bIns="45720" rtlCol="0" anchor="ctr">
            <a:normAutofit/>
          </a:bodyPr>
          <a:lstStyle/>
          <a:p>
            <a:pPr defTabSz="914400"/>
            <a:r>
              <a:rPr lang="en-US" sz="6700" b="1">
                <a:solidFill>
                  <a:srgbClr val="FFFFFF"/>
                </a:solidFill>
              </a:rPr>
              <a:t>Title I Program </a:t>
            </a:r>
            <a:br>
              <a:rPr lang="en-US" sz="6700" b="1">
                <a:solidFill>
                  <a:srgbClr val="FFFFFF"/>
                </a:solidFill>
              </a:rPr>
            </a:br>
            <a:br>
              <a:rPr lang="en-US" sz="6700" b="1">
                <a:solidFill>
                  <a:srgbClr val="FFFFFF"/>
                </a:solidFill>
              </a:rPr>
            </a:br>
            <a:r>
              <a:rPr lang="en-US" sz="6700" b="1">
                <a:solidFill>
                  <a:srgbClr val="FFFFFF"/>
                </a:solidFill>
              </a:rPr>
              <a:t>			Programa Titulo I	</a:t>
            </a:r>
          </a:p>
        </p:txBody>
      </p:sp>
    </p:spTree>
    <p:extLst>
      <p:ext uri="{BB962C8B-B14F-4D97-AF65-F5344CB8AC3E}">
        <p14:creationId xmlns:p14="http://schemas.microsoft.com/office/powerpoint/2010/main" val="3595110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47EF-EBB3-18C3-23A8-84A67667F41E}"/>
              </a:ext>
            </a:extLst>
          </p:cNvPr>
          <p:cNvSpPr>
            <a:spLocks noGrp="1"/>
          </p:cNvSpPr>
          <p:nvPr>
            <p:ph type="title"/>
          </p:nvPr>
        </p:nvSpPr>
        <p:spPr/>
        <p:txBody>
          <a:bodyPr/>
          <a:lstStyle/>
          <a:p>
            <a:r>
              <a:rPr lang="en-US" dirty="0"/>
              <a:t>Adult Learning Culture Goal</a:t>
            </a:r>
          </a:p>
        </p:txBody>
      </p:sp>
      <p:graphicFrame>
        <p:nvGraphicFramePr>
          <p:cNvPr id="4" name="Content Placeholder 3">
            <a:extLst>
              <a:ext uri="{FF2B5EF4-FFF2-40B4-BE49-F238E27FC236}">
                <a16:creationId xmlns:a16="http://schemas.microsoft.com/office/drawing/2014/main" id="{6BB60154-6E1C-BCE8-25E3-6194ED9D208C}"/>
              </a:ext>
            </a:extLst>
          </p:cNvPr>
          <p:cNvGraphicFramePr>
            <a:graphicFrameLocks noGrp="1"/>
          </p:cNvGraphicFramePr>
          <p:nvPr>
            <p:ph idx="1"/>
            <p:extLst>
              <p:ext uri="{D42A27DB-BD31-4B8C-83A1-F6EECF244321}">
                <p14:modId xmlns:p14="http://schemas.microsoft.com/office/powerpoint/2010/main" val="3777712206"/>
              </p:ext>
            </p:extLst>
          </p:nvPr>
        </p:nvGraphicFramePr>
        <p:xfrm>
          <a:off x="844550" y="2926080"/>
          <a:ext cx="11315700" cy="6446519"/>
        </p:xfrm>
        <a:graphic>
          <a:graphicData uri="http://schemas.openxmlformats.org/drawingml/2006/table">
            <a:tbl>
              <a:tblPr/>
              <a:tblGrid>
                <a:gridCol w="11315700">
                  <a:extLst>
                    <a:ext uri="{9D8B030D-6E8A-4147-A177-3AD203B41FA5}">
                      <a16:colId xmlns:a16="http://schemas.microsoft.com/office/drawing/2014/main" val="582404806"/>
                    </a:ext>
                  </a:extLst>
                </a:gridCol>
              </a:tblGrid>
              <a:tr h="6446519">
                <a:tc>
                  <a:txBody>
                    <a:bodyPr/>
                    <a:lstStyle/>
                    <a:p>
                      <a:pPr marL="457200" indent="-457200">
                        <a:buFont typeface="Arial" panose="020B0604020202020204" pitchFamily="34" charset="0"/>
                        <a:buChar char="•"/>
                      </a:pPr>
                      <a:r>
                        <a:rPr lang="en-US" sz="4000" dirty="0">
                          <a:effectLst/>
                          <a:latin typeface="Calibri" panose="020F0502020204030204" pitchFamily="34" charset="0"/>
                        </a:rPr>
                        <a:t>By June of 2022, 90% of the certified staff will access three professional development opportunities in the area of tier one supports scaffolds, and student driven instruction as evidenced by lesson plans and walkthroughs by June 2022. </a:t>
                      </a:r>
                    </a:p>
                  </a:txBody>
                  <a:tcPr marL="47625" marR="47625" marT="0" marB="0">
                    <a:lnL>
                      <a:noFill/>
                    </a:lnL>
                    <a:lnR>
                      <a:noFill/>
                    </a:lnR>
                    <a:lnT>
                      <a:noFill/>
                    </a:lnT>
                    <a:lnB>
                      <a:noFill/>
                    </a:lnB>
                  </a:tcPr>
                </a:tc>
                <a:extLst>
                  <a:ext uri="{0D108BD9-81ED-4DB2-BD59-A6C34878D82A}">
                    <a16:rowId xmlns:a16="http://schemas.microsoft.com/office/drawing/2014/main" val="2623130569"/>
                  </a:ext>
                </a:extLst>
              </a:tr>
            </a:tbl>
          </a:graphicData>
        </a:graphic>
      </p:graphicFrame>
    </p:spTree>
    <p:extLst>
      <p:ext uri="{BB962C8B-B14F-4D97-AF65-F5344CB8AC3E}">
        <p14:creationId xmlns:p14="http://schemas.microsoft.com/office/powerpoint/2010/main" val="814354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EE0F-2656-ACE4-F1C9-B4B98DEAF4D5}"/>
              </a:ext>
            </a:extLst>
          </p:cNvPr>
          <p:cNvSpPr>
            <a:spLocks noGrp="1"/>
          </p:cNvSpPr>
          <p:nvPr>
            <p:ph type="title"/>
          </p:nvPr>
        </p:nvSpPr>
        <p:spPr/>
        <p:txBody>
          <a:bodyPr/>
          <a:lstStyle/>
          <a:p>
            <a:r>
              <a:rPr lang="en-US" dirty="0"/>
              <a:t>Connectedness Goal</a:t>
            </a:r>
          </a:p>
        </p:txBody>
      </p:sp>
      <p:graphicFrame>
        <p:nvGraphicFramePr>
          <p:cNvPr id="4" name="Content Placeholder 3">
            <a:extLst>
              <a:ext uri="{FF2B5EF4-FFF2-40B4-BE49-F238E27FC236}">
                <a16:creationId xmlns:a16="http://schemas.microsoft.com/office/drawing/2014/main" id="{3834C9E0-8BF3-76EA-B915-C1AD9EAC90FD}"/>
              </a:ext>
            </a:extLst>
          </p:cNvPr>
          <p:cNvGraphicFramePr>
            <a:graphicFrameLocks noGrp="1"/>
          </p:cNvGraphicFramePr>
          <p:nvPr>
            <p:ph idx="1"/>
            <p:extLst>
              <p:ext uri="{D42A27DB-BD31-4B8C-83A1-F6EECF244321}">
                <p14:modId xmlns:p14="http://schemas.microsoft.com/office/powerpoint/2010/main" val="215429128"/>
              </p:ext>
            </p:extLst>
          </p:nvPr>
        </p:nvGraphicFramePr>
        <p:xfrm>
          <a:off x="845312" y="2535936"/>
          <a:ext cx="11315700" cy="3331463"/>
        </p:xfrm>
        <a:graphic>
          <a:graphicData uri="http://schemas.openxmlformats.org/drawingml/2006/table">
            <a:tbl>
              <a:tblPr/>
              <a:tblGrid>
                <a:gridCol w="11315700">
                  <a:extLst>
                    <a:ext uri="{9D8B030D-6E8A-4147-A177-3AD203B41FA5}">
                      <a16:colId xmlns:a16="http://schemas.microsoft.com/office/drawing/2014/main" val="1502288884"/>
                    </a:ext>
                  </a:extLst>
                </a:gridCol>
              </a:tblGrid>
              <a:tr h="3331463">
                <a:tc>
                  <a:txBody>
                    <a:bodyPr/>
                    <a:lstStyle/>
                    <a:p>
                      <a:pPr marL="457200" indent="-457200">
                        <a:buFont typeface="Arial" panose="020B0604020202020204" pitchFamily="34" charset="0"/>
                        <a:buChar char="•"/>
                      </a:pPr>
                      <a:r>
                        <a:rPr lang="en-US" sz="3600" dirty="0">
                          <a:effectLst/>
                          <a:latin typeface="Calibri" panose="020F0502020204030204" pitchFamily="34" charset="0"/>
                        </a:rPr>
                        <a:t>The number of students that do not feel safe or welcomed consistently at school will decrease by 7% by June 2022. </a:t>
                      </a:r>
                    </a:p>
                  </a:txBody>
                  <a:tcPr marL="47625" marR="47625" marT="0" marB="0">
                    <a:lnL>
                      <a:noFill/>
                    </a:lnL>
                    <a:lnR>
                      <a:noFill/>
                    </a:lnR>
                    <a:lnT>
                      <a:noFill/>
                    </a:lnT>
                    <a:lnB>
                      <a:noFill/>
                    </a:lnB>
                  </a:tcPr>
                </a:tc>
                <a:extLst>
                  <a:ext uri="{0D108BD9-81ED-4DB2-BD59-A6C34878D82A}">
                    <a16:rowId xmlns:a16="http://schemas.microsoft.com/office/drawing/2014/main" val="4205238106"/>
                  </a:ext>
                </a:extLst>
              </a:tr>
            </a:tbl>
          </a:graphicData>
        </a:graphic>
      </p:graphicFrame>
    </p:spTree>
    <p:extLst>
      <p:ext uri="{BB962C8B-B14F-4D97-AF65-F5344CB8AC3E}">
        <p14:creationId xmlns:p14="http://schemas.microsoft.com/office/powerpoint/2010/main" val="285643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Comprehensive support &amp; improvement (Csi) </a:t>
            </a:r>
            <a:br>
              <a:rPr lang="en-US" dirty="0"/>
            </a:br>
            <a:r>
              <a:rPr lang="en-US" dirty="0"/>
              <a:t>designation</a:t>
            </a:r>
            <a:br>
              <a:rPr lang="en-US" dirty="0"/>
            </a:br>
            <a:br>
              <a:rPr lang="en-US" dirty="0"/>
            </a:br>
            <a:r>
              <a:rPr lang="es-ES" dirty="0"/>
              <a:t>Designación de soporte y mejora integral (</a:t>
            </a:r>
            <a:r>
              <a:rPr lang="es-ES" dirty="0" err="1"/>
              <a:t>Csi</a:t>
            </a:r>
            <a:r>
              <a:rPr lang="es-ES" dirty="0"/>
              <a:t>)</a:t>
            </a:r>
            <a:endParaRPr lang="en-US" dirty="0"/>
          </a:p>
        </p:txBody>
      </p:sp>
      <p:sp>
        <p:nvSpPr>
          <p:cNvPr id="3" name="Text Placeholder 2"/>
          <p:cNvSpPr>
            <a:spLocks noGrp="1"/>
          </p:cNvSpPr>
          <p:nvPr>
            <p:ph type="body" idx="1"/>
          </p:nvPr>
        </p:nvSpPr>
        <p:spPr/>
        <p:txBody>
          <a:bodyPr/>
          <a:lstStyle/>
          <a:p>
            <a:r>
              <a:rPr lang="en-US" dirty="0"/>
              <a:t>Nevada Department of Education</a:t>
            </a:r>
          </a:p>
          <a:p>
            <a:r>
              <a:rPr lang="es-ES" dirty="0"/>
              <a:t>Departamento de Educación de Nevada
</a:t>
            </a:r>
            <a:endParaRPr lang="en-US" dirty="0"/>
          </a:p>
        </p:txBody>
      </p:sp>
    </p:spTree>
    <p:extLst>
      <p:ext uri="{BB962C8B-B14F-4D97-AF65-F5344CB8AC3E}">
        <p14:creationId xmlns:p14="http://schemas.microsoft.com/office/powerpoint/2010/main" val="271385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200" y="838200"/>
            <a:ext cx="10856878" cy="2189889"/>
          </a:xfrm>
        </p:spPr>
        <p:txBody>
          <a:bodyPr>
            <a:normAutofit fontScale="90000"/>
          </a:bodyPr>
          <a:lstStyle/>
          <a:p>
            <a:r>
              <a:rPr lang="en-US" dirty="0"/>
              <a:t>Csi identification criteria</a:t>
            </a:r>
            <a:br>
              <a:rPr lang="en-US" dirty="0"/>
            </a:br>
            <a:r>
              <a:rPr lang="en-US" dirty="0"/>
              <a:t>Csi criterios de identificación				</a:t>
            </a:r>
          </a:p>
        </p:txBody>
      </p:sp>
      <p:sp>
        <p:nvSpPr>
          <p:cNvPr id="3" name="Content Placeholder 2"/>
          <p:cNvSpPr>
            <a:spLocks noGrp="1"/>
          </p:cNvSpPr>
          <p:nvPr>
            <p:ph idx="1"/>
          </p:nvPr>
        </p:nvSpPr>
        <p:spPr>
          <a:xfrm>
            <a:off x="900078" y="2743200"/>
            <a:ext cx="11811000" cy="7315200"/>
          </a:xfrm>
        </p:spPr>
        <p:txBody>
          <a:bodyPr>
            <a:noAutofit/>
          </a:bodyPr>
          <a:lstStyle/>
          <a:p>
            <a:r>
              <a:rPr lang="en-US" sz="2800" dirty="0"/>
              <a:t>At or below performance of lowest 5</a:t>
            </a:r>
            <a:r>
              <a:rPr lang="en-US" sz="2800" baseline="30000" dirty="0"/>
              <a:t>th</a:t>
            </a:r>
            <a:r>
              <a:rPr lang="en-US" sz="2800" dirty="0"/>
              <a:t> percentile of Title I school performance</a:t>
            </a:r>
          </a:p>
          <a:p>
            <a:r>
              <a:rPr lang="es-ES" sz="2800" dirty="0"/>
              <a:t>En o por debajo del rendimiento del percentil 5 más bajo del rendimiento escolar del Título I</a:t>
            </a:r>
            <a:endParaRPr lang="en-US" sz="2800" dirty="0"/>
          </a:p>
          <a:p>
            <a:r>
              <a:rPr lang="en-US" sz="2800" dirty="0"/>
              <a:t>One Star Schools</a:t>
            </a:r>
          </a:p>
          <a:p>
            <a:r>
              <a:rPr lang="en-US" sz="2800" dirty="0"/>
              <a:t>Escuelas One Star</a:t>
            </a:r>
          </a:p>
          <a:p>
            <a:r>
              <a:rPr lang="en-US" sz="2800" dirty="0"/>
              <a:t>Non-improving  Targeted Support &amp; Improvement (TSI) or TSI/Additional Targeted Support &amp; Intervention (ATSI) schools</a:t>
            </a:r>
          </a:p>
          <a:p>
            <a:r>
              <a:rPr lang="es-ES" sz="2800" dirty="0"/>
              <a:t>Escuelas de Apoyo y Mejora Dirigido (TSI) o TSI/Apoyo e Intervención Dirigidos Adicionales (ATSI) no mejoras</a:t>
            </a:r>
            <a:endParaRPr lang="en-US" sz="2800" dirty="0"/>
          </a:p>
          <a:p>
            <a:r>
              <a:rPr lang="en-US" sz="2800" dirty="0"/>
              <a:t>For high schools: 4 year graduation rate below 67%</a:t>
            </a:r>
          </a:p>
          <a:p>
            <a:r>
              <a:rPr lang="es-ES" sz="2800" dirty="0"/>
              <a:t>Para escuelas secundarias: tasa de graduación de 4 años por debajo del 67%</a:t>
            </a:r>
            <a:endParaRPr lang="en-US" sz="2800" dirty="0"/>
          </a:p>
        </p:txBody>
      </p:sp>
    </p:spTree>
    <p:extLst>
      <p:ext uri="{BB962C8B-B14F-4D97-AF65-F5344CB8AC3E}">
        <p14:creationId xmlns:p14="http://schemas.microsoft.com/office/powerpoint/2010/main" val="259927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326" y="1447800"/>
            <a:ext cx="9070848" cy="1838973"/>
          </a:xfrm>
        </p:spPr>
        <p:txBody>
          <a:bodyPr>
            <a:normAutofit fontScale="90000"/>
          </a:bodyPr>
          <a:lstStyle/>
          <a:p>
            <a:r>
              <a:rPr lang="en-US" sz="5300" b="1" dirty="0"/>
              <a:t>Loder ES </a:t>
            </a:r>
            <a:br>
              <a:rPr lang="en-US" sz="5300" b="1" dirty="0"/>
            </a:br>
            <a:r>
              <a:rPr lang="en-US" sz="5300" b="1" dirty="0"/>
              <a:t>CSI Designation</a:t>
            </a:r>
            <a:br>
              <a:rPr lang="en-US" sz="5300" b="1" dirty="0"/>
            </a:br>
            <a:br>
              <a:rPr lang="en-US" sz="5300" b="1" dirty="0"/>
            </a:br>
            <a:r>
              <a:rPr lang="en-US" sz="5300" b="1" dirty="0"/>
              <a:t>Loder ES </a:t>
            </a:r>
            <a:br>
              <a:rPr lang="en-US" sz="5300" b="1" dirty="0"/>
            </a:br>
            <a:r>
              <a:rPr lang="en-US" sz="5300" b="1" dirty="0"/>
              <a:t>CSI Designation</a:t>
            </a:r>
            <a:br>
              <a:rPr lang="en-US" dirty="0"/>
            </a:br>
            <a:endParaRPr lang="en-US" dirty="0"/>
          </a:p>
        </p:txBody>
      </p:sp>
      <p:sp>
        <p:nvSpPr>
          <p:cNvPr id="3" name="Content Placeholder 2"/>
          <p:cNvSpPr>
            <a:spLocks noGrp="1"/>
          </p:cNvSpPr>
          <p:nvPr>
            <p:ph idx="1"/>
          </p:nvPr>
        </p:nvSpPr>
        <p:spPr>
          <a:xfrm>
            <a:off x="880322" y="3505200"/>
            <a:ext cx="11314176" cy="5787136"/>
          </a:xfrm>
        </p:spPr>
        <p:txBody>
          <a:bodyPr>
            <a:normAutofit/>
          </a:bodyPr>
          <a:lstStyle/>
          <a:p>
            <a:endParaRPr lang="en-US" sz="4800" dirty="0"/>
          </a:p>
          <a:p>
            <a:r>
              <a:rPr lang="en-US" sz="4800" dirty="0"/>
              <a:t>One Star School in Designation Year (2017-18)</a:t>
            </a:r>
          </a:p>
          <a:p>
            <a:r>
              <a:rPr lang="es-ES" sz="4800" dirty="0"/>
              <a:t>Escuela </a:t>
            </a:r>
            <a:r>
              <a:rPr lang="es-ES" sz="4800" dirty="0" err="1"/>
              <a:t>One</a:t>
            </a:r>
            <a:r>
              <a:rPr lang="es-ES" sz="4800" dirty="0"/>
              <a:t> </a:t>
            </a:r>
            <a:r>
              <a:rPr lang="es-ES" sz="4800" dirty="0" err="1"/>
              <a:t>Star</a:t>
            </a:r>
            <a:r>
              <a:rPr lang="es-ES" sz="4800" dirty="0"/>
              <a:t> en el año de designación (2017-18)</a:t>
            </a:r>
            <a:endParaRPr lang="en-US" sz="4800" dirty="0"/>
          </a:p>
        </p:txBody>
      </p:sp>
    </p:spTree>
    <p:extLst>
      <p:ext uri="{BB962C8B-B14F-4D97-AF65-F5344CB8AC3E}">
        <p14:creationId xmlns:p14="http://schemas.microsoft.com/office/powerpoint/2010/main" val="2860475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Csi exit criteria</a:t>
            </a:r>
            <a:br>
              <a:rPr lang="en-US" dirty="0"/>
            </a:br>
            <a:r>
              <a:rPr lang="en-US" dirty="0"/>
              <a:t>Criterios de </a:t>
            </a:r>
            <a:r>
              <a:rPr lang="en-US" dirty="0" err="1"/>
              <a:t>salida</a:t>
            </a:r>
            <a:r>
              <a:rPr lang="en-US" dirty="0"/>
              <a:t> de Csi</a:t>
            </a:r>
          </a:p>
        </p:txBody>
      </p:sp>
      <p:sp>
        <p:nvSpPr>
          <p:cNvPr id="3" name="Content Placeholder 2"/>
          <p:cNvSpPr>
            <a:spLocks noGrp="1"/>
          </p:cNvSpPr>
          <p:nvPr>
            <p:ph idx="1"/>
          </p:nvPr>
        </p:nvSpPr>
        <p:spPr/>
        <p:txBody>
          <a:bodyPr>
            <a:normAutofit fontScale="92500" lnSpcReduction="10000"/>
          </a:bodyPr>
          <a:lstStyle/>
          <a:p>
            <a:r>
              <a:rPr lang="en-US" sz="2800" dirty="0"/>
              <a:t>Cohort for 3-year improvement process period</a:t>
            </a:r>
          </a:p>
          <a:p>
            <a:r>
              <a:rPr lang="en-US" sz="2800" dirty="0"/>
              <a:t>Each year school reviewed for performance against annual benchmarks towards exit criteria</a:t>
            </a:r>
          </a:p>
          <a:p>
            <a:r>
              <a:rPr lang="en-US" sz="2800" dirty="0"/>
              <a:t>Exit criteria based on sustained improvements in total index score on NSPF</a:t>
            </a:r>
          </a:p>
          <a:p>
            <a:r>
              <a:rPr lang="en-US" sz="2800" dirty="0"/>
              <a:t>Must achieve rating of 3 Stars on the NSPF</a:t>
            </a:r>
          </a:p>
          <a:p>
            <a:endParaRPr lang="en-US" sz="2800" dirty="0"/>
          </a:p>
          <a:p>
            <a:r>
              <a:rPr lang="es-ES" sz="2800" dirty="0"/>
              <a:t>Cohorte para el período de proceso de mejora de 3 años
Cada año, la escuela revisa el desempeño en comparación con los puntos de referencia anuales hacia los criterios de salida
Criterios de salida basados en mejoras sostenidas en la puntuación total del índice en NSPF
Debe alcanzar la calificación de 3 estrellas en el NSPF</a:t>
            </a:r>
            <a:endParaRPr lang="en-US" sz="2800" dirty="0"/>
          </a:p>
        </p:txBody>
      </p:sp>
    </p:spTree>
    <p:extLst>
      <p:ext uri="{BB962C8B-B14F-4D97-AF65-F5344CB8AC3E}">
        <p14:creationId xmlns:p14="http://schemas.microsoft.com/office/powerpoint/2010/main" val="3133356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3A80FA16-1942-445F-9C94-C7FA042C4E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248178">
            <a:off x="6183717" y="4144284"/>
            <a:ext cx="6402255" cy="35911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32770" name="Group 1"/>
          <p:cNvGrpSpPr>
            <a:grpSpLocks/>
          </p:cNvGrpSpPr>
          <p:nvPr/>
        </p:nvGrpSpPr>
        <p:grpSpPr bwMode="auto">
          <a:xfrm rot="21176962">
            <a:off x="256397" y="3807764"/>
            <a:ext cx="6400800" cy="4572000"/>
            <a:chOff x="0" y="0"/>
            <a:chExt cx="4032" cy="2880"/>
          </a:xfrm>
        </p:grpSpPr>
        <p:pic>
          <p:nvPicPr>
            <p:cNvPr id="32771" name="Picture 2"/>
            <p:cNvPicPr>
              <a:picLocks noChangeAspect="1" noChangeArrowheads="1"/>
            </p:cNvPicPr>
            <p:nvPr/>
          </p:nvPicPr>
          <p:blipFill>
            <a:blip r:embed="rId4"/>
            <a:srcRect/>
            <a:stretch>
              <a:fillRect/>
            </a:stretch>
          </p:blipFill>
          <p:spPr bwMode="auto">
            <a:xfrm>
              <a:off x="0" y="172"/>
              <a:ext cx="4027" cy="270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2772" name="Picture 3"/>
            <p:cNvPicPr>
              <a:picLocks noChangeArrowheads="1"/>
            </p:cNvPicPr>
            <p:nvPr/>
          </p:nvPicPr>
          <p:blipFill>
            <a:blip r:embed="rId5"/>
            <a:srcRect/>
            <a:stretch>
              <a:fillRect/>
            </a:stretch>
          </p:blipFill>
          <p:spPr bwMode="auto">
            <a:xfrm>
              <a:off x="0" y="0"/>
              <a:ext cx="4032" cy="288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sp>
        <p:nvSpPr>
          <p:cNvPr id="3" name="Title 2"/>
          <p:cNvSpPr>
            <a:spLocks noGrp="1"/>
          </p:cNvSpPr>
          <p:nvPr>
            <p:ph type="title"/>
          </p:nvPr>
        </p:nvSpPr>
        <p:spPr>
          <a:xfrm>
            <a:off x="1016000" y="998285"/>
            <a:ext cx="9070848" cy="1838973"/>
          </a:xfrm>
        </p:spPr>
        <p:txBody>
          <a:bodyPr/>
          <a:lstStyle/>
          <a:p>
            <a:r>
              <a:rPr lang="en-US" b="1" dirty="0"/>
              <a:t>Questions/ </a:t>
            </a:r>
            <a:r>
              <a:rPr lang="en-US" b="1" dirty="0" err="1"/>
              <a:t>preguntas</a:t>
            </a:r>
            <a:endParaRPr lang="en-US" b="1" dirty="0"/>
          </a:p>
        </p:txBody>
      </p:sp>
      <p:sp>
        <p:nvSpPr>
          <p:cNvPr id="7" name="TextBox 6">
            <a:extLst>
              <a:ext uri="{FF2B5EF4-FFF2-40B4-BE49-F238E27FC236}">
                <a16:creationId xmlns:a16="http://schemas.microsoft.com/office/drawing/2014/main" id="{6A8F24AF-3E5D-4C9D-91BF-43E732D39EAB}"/>
              </a:ext>
            </a:extLst>
          </p:cNvPr>
          <p:cNvSpPr txBox="1"/>
          <p:nvPr/>
        </p:nvSpPr>
        <p:spPr>
          <a:xfrm>
            <a:off x="8493169" y="9444903"/>
            <a:ext cx="3657600" cy="230832"/>
          </a:xfrm>
          <a:prstGeom prst="rect">
            <a:avLst/>
          </a:prstGeom>
          <a:noFill/>
        </p:spPr>
        <p:txBody>
          <a:bodyPr wrap="square" rtlCol="0">
            <a:spAutoFit/>
          </a:bodyPr>
          <a:lstStyle/>
          <a:p>
            <a:r>
              <a:rPr lang="en-US" sz="900">
                <a:hlinkClick r:id="rId3" tooltip="http://stopcerobullying.blogspot.com/"/>
              </a:rPr>
              <a:t>This Photo</a:t>
            </a:r>
            <a:r>
              <a:rPr lang="en-US" sz="900"/>
              <a:t> by Unknown Author is licensed under </a:t>
            </a:r>
            <a:r>
              <a:rPr lang="en-US" sz="900">
                <a:hlinkClick r:id="rId6" tooltip="https://creativecommons.org/licenses/by-nc-sa/3.0/"/>
              </a:rPr>
              <a:t>CC BY-SA-NC</a:t>
            </a:r>
            <a:endParaRPr lang="en-US"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7" name="Picture 1"/>
          <p:cNvPicPr>
            <a:picLocks noChangeArrowheads="1"/>
          </p:cNvPicPr>
          <p:nvPr/>
        </p:nvPicPr>
        <p:blipFill>
          <a:blip r:embed="rId3">
            <a:extLst>
              <a:ext uri="{BEBA8EAE-BF5A-486C-A8C5-ECC9F3942E4B}">
                <a14:imgProps xmlns:a14="http://schemas.microsoft.com/office/drawing/2010/main">
                  <a14:imgLayer r:embed="rId4">
                    <a14:imgEffect>
                      <a14:backgroundRemoval t="9912" b="97357" l="1534" r="98160">
                        <a14:foregroundMark x1="88037" y1="57489" x2="98160" y2="70044"/>
                        <a14:foregroundMark x1="98160" y1="70044" x2="90013" y2="77633"/>
                        <a14:foregroundMark x1="17791" y1="19383" x2="17791" y2="19383"/>
                        <a14:foregroundMark x1="32048" y1="16080" x2="31902" y2="15859"/>
                        <a14:foregroundMark x1="40184" y1="28414" x2="34347" y2="19566"/>
                        <a14:foregroundMark x1="31902" y1="15859" x2="13497" y2="11454"/>
                        <a14:foregroundMark x1="13497" y1="11454" x2="307" y2="20925"/>
                        <a14:foregroundMark x1="307" y1="20925" x2="920" y2="95595"/>
                        <a14:foregroundMark x1="920" y1="95595" x2="40184" y2="99339"/>
                        <a14:foregroundMark x1="40184" y1="99339" x2="60123" y2="98458"/>
                        <a14:foregroundMark x1="60123" y1="98458" x2="80982" y2="99119"/>
                        <a14:foregroundMark x1="80982" y1="99119" x2="38650" y2="98899"/>
                        <a14:foregroundMark x1="38650" y1="98899" x2="19632" y2="93392"/>
                        <a14:foregroundMark x1="19632" y1="93392" x2="44172" y2="94053"/>
                        <a14:foregroundMark x1="44172" y1="94053" x2="68712" y2="93172"/>
                        <a14:foregroundMark x1="68712" y1="93172" x2="87117" y2="97577"/>
                        <a14:foregroundMark x1="87117" y1="97577" x2="85927" y2="92070"/>
                        <a14:foregroundMark x1="3681" y1="16079" x2="2454" y2="28634"/>
                        <a14:foregroundMark x1="2454" y1="28634" x2="23926" y2="49780"/>
                        <a14:foregroundMark x1="23926" y1="49780" x2="40798" y2="57048"/>
                        <a14:foregroundMark x1="40798" y1="57048" x2="10736" y2="89648"/>
                        <a14:foregroundMark x1="10736" y1="89648" x2="920" y2="77974"/>
                        <a14:foregroundMark x1="920" y1="77974" x2="0" y2="38546"/>
                        <a14:foregroundMark x1="0" y1="38546" x2="1534" y2="64758"/>
                        <a14:foregroundMark x1="1534" y1="64758" x2="1534" y2="60573"/>
                        <a14:backgroundMark x1="33129" y1="15198" x2="41718" y2="18062"/>
                        <a14:backgroundMark x1="72393" y1="33040" x2="87117" y2="41850"/>
                        <a14:backgroundMark x1="87117" y1="41850" x2="90184" y2="49780"/>
                        <a14:backgroundMark x1="89571" y1="78194" x2="88037" y2="81718"/>
                        <a14:backgroundMark x1="89571" y1="78634" x2="84663" y2="90969"/>
                        <a14:backgroundMark x1="84663" y1="90969" x2="84663" y2="88326"/>
                        <a14:backgroundMark x1="87423" y1="93172" x2="86810" y2="91850"/>
                        <a14:backgroundMark x1="84663" y1="91410" x2="84356" y2="90749"/>
                        <a14:backgroundMark x1="84356" y1="90529" x2="85890" y2="90088"/>
                        <a14:backgroundMark x1="91104" y1="78634" x2="88037" y2="79295"/>
                        <a14:backgroundMark x1="88344" y1="93172" x2="85276" y2="90969"/>
                      </a14:backgroundRemoval>
                    </a14:imgEffect>
                  </a14:imgLayer>
                </a14:imgProps>
              </a:ext>
            </a:extLst>
          </a:blip>
          <a:srcRect/>
          <a:stretch>
            <a:fillRect/>
          </a:stretch>
        </p:blipFill>
        <p:spPr bwMode="auto">
          <a:xfrm flipH="1">
            <a:off x="10542481" y="5960646"/>
            <a:ext cx="2462319" cy="3753763"/>
          </a:xfrm>
          <a:prstGeom prst="rect">
            <a:avLst/>
          </a:prstGeom>
          <a:noFill/>
          <a:ln w="12700" cap="flat">
            <a:noFill/>
            <a:miter lim="800000"/>
            <a:headEnd/>
            <a:tailEnd/>
          </a:ln>
          <a:effectLst>
            <a:outerShdw blurRad="63500" dist="38099" dir="5400000" algn="ctr" rotWithShape="0">
              <a:schemeClr val="bg2">
                <a:alpha val="75000"/>
              </a:schemeClr>
            </a:outerShdw>
          </a:effectLst>
        </p:spPr>
      </p:pic>
      <p:sp>
        <p:nvSpPr>
          <p:cNvPr id="10" name="Title 9">
            <a:extLst>
              <a:ext uri="{FF2B5EF4-FFF2-40B4-BE49-F238E27FC236}">
                <a16:creationId xmlns:a16="http://schemas.microsoft.com/office/drawing/2014/main" id="{010AFF1A-727C-D643-B3A5-555ADC5596AB}"/>
              </a:ext>
            </a:extLst>
          </p:cNvPr>
          <p:cNvSpPr>
            <a:spLocks noGrp="1"/>
          </p:cNvSpPr>
          <p:nvPr>
            <p:ph type="title"/>
          </p:nvPr>
        </p:nvSpPr>
        <p:spPr>
          <a:xfrm>
            <a:off x="845312" y="306074"/>
            <a:ext cx="11314176" cy="2435851"/>
          </a:xfrm>
        </p:spPr>
        <p:txBody>
          <a:bodyPr>
            <a:normAutofit/>
          </a:bodyPr>
          <a:lstStyle/>
          <a:p>
            <a:pPr algn="l"/>
            <a:r>
              <a:rPr lang="en-US" dirty="0">
                <a:solidFill>
                  <a:srgbClr val="FFFF00"/>
                </a:solidFill>
              </a:rPr>
              <a:t>			             </a:t>
            </a:r>
            <a:r>
              <a:rPr lang="en-US" b="1" dirty="0">
                <a:solidFill>
                  <a:schemeClr val="tx2"/>
                </a:solidFill>
              </a:rPr>
              <a:t>PROPOSITO</a:t>
            </a:r>
            <a:br>
              <a:rPr lang="en-US" dirty="0">
                <a:solidFill>
                  <a:schemeClr val="tx2"/>
                </a:solidFill>
              </a:rPr>
            </a:br>
            <a:r>
              <a:rPr lang="en-US" b="1" dirty="0"/>
              <a:t>PURPOSE</a:t>
            </a:r>
            <a:endParaRPr lang="en-US" b="1" dirty="0">
              <a:solidFill>
                <a:schemeClr val="tx2"/>
              </a:solidFill>
            </a:endParaRPr>
          </a:p>
        </p:txBody>
      </p:sp>
      <p:sp>
        <p:nvSpPr>
          <p:cNvPr id="6" name="Text Placeholder 5">
            <a:extLst>
              <a:ext uri="{FF2B5EF4-FFF2-40B4-BE49-F238E27FC236}">
                <a16:creationId xmlns:a16="http://schemas.microsoft.com/office/drawing/2014/main" id="{377D8FA8-5CAF-354C-9315-1AD34DA61889}"/>
              </a:ext>
            </a:extLst>
          </p:cNvPr>
          <p:cNvSpPr>
            <a:spLocks noGrp="1"/>
          </p:cNvSpPr>
          <p:nvPr>
            <p:ph type="body" idx="1"/>
          </p:nvPr>
        </p:nvSpPr>
        <p:spPr>
          <a:xfrm>
            <a:off x="948712" y="2238161"/>
            <a:ext cx="5234661" cy="1295400"/>
          </a:xfrm>
        </p:spPr>
        <p:txBody>
          <a:bodyPr>
            <a:normAutofit fontScale="85000" lnSpcReduction="10000"/>
          </a:bodyPr>
          <a:lstStyle/>
          <a:p>
            <a:r>
              <a:rPr lang="en-US" sz="2600" dirty="0">
                <a:latin typeface="Helvetica" panose="020B0604020202020204" pitchFamily="34" charset="0"/>
                <a:cs typeface="Helvetica" panose="020B0604020202020204" pitchFamily="34" charset="0"/>
              </a:rPr>
              <a:t>Title I provides federal funding to schools to help students meet the challenging State academic standards</a:t>
            </a:r>
            <a:br>
              <a:rPr lang="en-US" sz="2400" dirty="0">
                <a:latin typeface="Helvetica" panose="020B0604020202020204" pitchFamily="34" charset="0"/>
                <a:ea typeface="Helvetica"/>
                <a:cs typeface="Helvetica" panose="020B0604020202020204" pitchFamily="34" charset="0"/>
                <a:sym typeface="Helvetica"/>
              </a:rPr>
            </a:br>
            <a:endParaRPr lang="en-US" sz="2400" dirty="0"/>
          </a:p>
        </p:txBody>
      </p:sp>
      <p:sp>
        <p:nvSpPr>
          <p:cNvPr id="2" name="Rectangle 3"/>
          <p:cNvSpPr>
            <a:spLocks noGrp="1" noChangeArrowheads="1"/>
          </p:cNvSpPr>
          <p:nvPr>
            <p:ph sz="half" idx="2"/>
          </p:nvPr>
        </p:nvSpPr>
        <p:spPr>
          <a:xfrm>
            <a:off x="948712" y="3352800"/>
            <a:ext cx="5447445" cy="4665133"/>
          </a:xfrm>
        </p:spPr>
        <p:txBody>
          <a:bodyPr>
            <a:noAutofit/>
          </a:bodyPr>
          <a:lstStyle/>
          <a:p>
            <a:pPr marL="457200" indent="-457200" algn="l" eaLnBrk="1" hangingPunct="1">
              <a:buSzPct val="155000"/>
              <a:buFontTx/>
              <a:buBlip>
                <a:blip r:embed="rId5"/>
              </a:buBlip>
            </a:pPr>
            <a:r>
              <a:rPr lang="en-US" sz="2200" dirty="0">
                <a:latin typeface="Helvetica"/>
                <a:ea typeface="Helvetica"/>
                <a:cs typeface="Helvetica"/>
                <a:sym typeface="Helvetica"/>
              </a:rPr>
              <a:t>Title I funds are targeted to schools with high numbers of children from low-income families.</a:t>
            </a:r>
          </a:p>
          <a:p>
            <a:pPr marL="457200" indent="-457200">
              <a:buSzPct val="155000"/>
              <a:buBlip>
                <a:blip r:embed="rId5"/>
              </a:buBlip>
            </a:pPr>
            <a:r>
              <a:rPr lang="en-US" sz="2200" dirty="0">
                <a:latin typeface="Helvetica"/>
                <a:ea typeface="Helvetica"/>
                <a:cs typeface="Helvetica"/>
                <a:sym typeface="Helvetica"/>
              </a:rPr>
              <a:t>Title I is part of the </a:t>
            </a:r>
            <a:r>
              <a:rPr lang="en-US" sz="2200" b="1" dirty="0">
                <a:latin typeface="Helvetica"/>
                <a:ea typeface="Helvetica"/>
                <a:cs typeface="Helvetica"/>
                <a:sym typeface="Helvetica"/>
              </a:rPr>
              <a:t>Every Student Succeeds Act </a:t>
            </a:r>
            <a:r>
              <a:rPr lang="en-US" sz="2200" dirty="0">
                <a:latin typeface="Helvetica"/>
                <a:ea typeface="Helvetica"/>
                <a:cs typeface="Helvetica"/>
                <a:sym typeface="Helvetica"/>
              </a:rPr>
              <a:t>and provides about </a:t>
            </a:r>
            <a:r>
              <a:rPr lang="en-US" sz="2200" b="1" dirty="0">
                <a:latin typeface="Helvetica"/>
                <a:ea typeface="Helvetica"/>
                <a:cs typeface="Helvetica"/>
                <a:sym typeface="Helvetica"/>
              </a:rPr>
              <a:t>$15 billion</a:t>
            </a:r>
            <a:r>
              <a:rPr lang="en-US" sz="2200" dirty="0">
                <a:latin typeface="Helvetica"/>
                <a:ea typeface="Helvetica"/>
                <a:cs typeface="Helvetica"/>
                <a:sym typeface="Helvetica"/>
              </a:rPr>
              <a:t> per year in federal aid to local schools across the United States.</a:t>
            </a:r>
            <a:endParaRPr lang="en-US" sz="2200" dirty="0">
              <a:latin typeface="Helvetica"/>
              <a:sym typeface="Helvetica"/>
            </a:endParaRPr>
          </a:p>
          <a:p>
            <a:pPr marL="457200" indent="-457200" algn="l" eaLnBrk="1" hangingPunct="1">
              <a:buSzPct val="155000"/>
              <a:buFontTx/>
              <a:buBlip>
                <a:blip r:embed="rId5"/>
              </a:buBlip>
            </a:pPr>
            <a:r>
              <a:rPr lang="en-US" sz="2200" b="1" dirty="0">
                <a:latin typeface="Helvetica"/>
                <a:ea typeface="Helvetica"/>
                <a:cs typeface="Helvetica"/>
                <a:sym typeface="Helvetica"/>
              </a:rPr>
              <a:t>More than 55,900 public schools</a:t>
            </a:r>
            <a:r>
              <a:rPr lang="en-US" sz="2200" dirty="0">
                <a:latin typeface="Helvetica"/>
                <a:ea typeface="Helvetica"/>
                <a:cs typeface="Helvetica"/>
                <a:sym typeface="Helvetica"/>
              </a:rPr>
              <a:t> receive Title I funds.</a:t>
            </a:r>
          </a:p>
          <a:p>
            <a:pPr marL="457200" indent="-457200" algn="l" eaLnBrk="1" hangingPunct="1">
              <a:buSzPct val="155000"/>
              <a:buFontTx/>
              <a:buBlip>
                <a:blip r:embed="rId5"/>
              </a:buBlip>
            </a:pPr>
            <a:r>
              <a:rPr lang="en-US" sz="2200" dirty="0">
                <a:latin typeface="Helvetica"/>
                <a:cs typeface="Helvetica"/>
                <a:sym typeface="Helvetica"/>
              </a:rPr>
              <a:t>Title I serves </a:t>
            </a:r>
            <a:r>
              <a:rPr lang="en-US" sz="2200" b="1" dirty="0">
                <a:latin typeface="Helvetica"/>
                <a:cs typeface="Helvetica"/>
                <a:sym typeface="Helvetica"/>
              </a:rPr>
              <a:t>more than 26 million children</a:t>
            </a:r>
            <a:r>
              <a:rPr lang="en-US" sz="2200" dirty="0">
                <a:latin typeface="Helvetica"/>
                <a:cs typeface="Helvetica"/>
                <a:sym typeface="Helvetica"/>
              </a:rPr>
              <a:t>.</a:t>
            </a:r>
            <a:endParaRPr lang="en-US" sz="2200" dirty="0">
              <a:latin typeface="Helvetica"/>
              <a:sym typeface="Helvetica"/>
            </a:endParaRPr>
          </a:p>
          <a:p>
            <a:pPr marL="457200" indent="-457200" algn="l" eaLnBrk="1" hangingPunct="1">
              <a:buSzPct val="155000"/>
              <a:buFontTx/>
              <a:buBlip>
                <a:blip r:embed="rId5"/>
              </a:buBlip>
            </a:pPr>
            <a:endParaRPr lang="en-US" sz="2000" dirty="0">
              <a:latin typeface="Helvetica"/>
              <a:sym typeface="Helvetica"/>
            </a:endParaRPr>
          </a:p>
        </p:txBody>
      </p:sp>
      <p:sp>
        <p:nvSpPr>
          <p:cNvPr id="7" name="Text Placeholder 6">
            <a:extLst>
              <a:ext uri="{FF2B5EF4-FFF2-40B4-BE49-F238E27FC236}">
                <a16:creationId xmlns:a16="http://schemas.microsoft.com/office/drawing/2014/main" id="{28632589-F74B-A34B-9498-8E687B3224CA}"/>
              </a:ext>
            </a:extLst>
          </p:cNvPr>
          <p:cNvSpPr>
            <a:spLocks noGrp="1"/>
          </p:cNvSpPr>
          <p:nvPr>
            <p:ph type="body" sz="quarter" idx="3"/>
          </p:nvPr>
        </p:nvSpPr>
        <p:spPr>
          <a:xfrm>
            <a:off x="7426194" y="1524000"/>
            <a:ext cx="5234661" cy="1471260"/>
          </a:xfrm>
        </p:spPr>
        <p:txBody>
          <a:bodyPr>
            <a:noAutofit/>
          </a:bodyPr>
          <a:lstStyle/>
          <a:p>
            <a:r>
              <a:rPr lang="es-MX" sz="2000" dirty="0">
                <a:solidFill>
                  <a:schemeClr val="tx2"/>
                </a:solidFill>
                <a:latin typeface="Helvetica" panose="020B0604020202020204" pitchFamily="34" charset="0"/>
                <a:cs typeface="Helvetica" panose="020B0604020202020204" pitchFamily="34" charset="0"/>
              </a:rPr>
              <a:t>El titulo I proporciona fondos federales a las escuelas para ayudar a los estudiantes a cumplir con los estándares académicos del estado</a:t>
            </a:r>
            <a:br>
              <a:rPr lang="es-MX" sz="2000" dirty="0">
                <a:solidFill>
                  <a:schemeClr val="tx2"/>
                </a:solidFill>
                <a:latin typeface="Helvetica" panose="020B0604020202020204" pitchFamily="34" charset="0"/>
                <a:ea typeface="Helvetica"/>
                <a:cs typeface="Helvetica" panose="020B0604020202020204" pitchFamily="34" charset="0"/>
                <a:sym typeface="Helvetica"/>
              </a:rPr>
            </a:br>
            <a:endParaRPr lang="en-US" sz="2000" dirty="0">
              <a:solidFill>
                <a:schemeClr val="tx2"/>
              </a:solidFill>
            </a:endParaRPr>
          </a:p>
        </p:txBody>
      </p:sp>
      <p:sp>
        <p:nvSpPr>
          <p:cNvPr id="8" name="Content Placeholder 7">
            <a:extLst>
              <a:ext uri="{FF2B5EF4-FFF2-40B4-BE49-F238E27FC236}">
                <a16:creationId xmlns:a16="http://schemas.microsoft.com/office/drawing/2014/main" id="{DD2631F1-BF83-3147-B16B-03CB1A4E6BCE}"/>
              </a:ext>
            </a:extLst>
          </p:cNvPr>
          <p:cNvSpPr>
            <a:spLocks noGrp="1"/>
          </p:cNvSpPr>
          <p:nvPr>
            <p:ph sz="quarter" idx="4"/>
          </p:nvPr>
        </p:nvSpPr>
        <p:spPr>
          <a:xfrm>
            <a:off x="7501734" y="2995260"/>
            <a:ext cx="5136896" cy="4588933"/>
          </a:xfrm>
        </p:spPr>
        <p:txBody>
          <a:bodyPr>
            <a:normAutofit fontScale="70000" lnSpcReduction="20000"/>
          </a:bodyPr>
          <a:lstStyle/>
          <a:p>
            <a:pPr marL="457200" indent="-457200">
              <a:buSzPct val="155000"/>
              <a:buBlip>
                <a:blip r:embed="rId5"/>
              </a:buBlip>
            </a:pPr>
            <a:r>
              <a:rPr lang="es-MX" sz="3200" dirty="0">
                <a:solidFill>
                  <a:schemeClr val="tx2"/>
                </a:solidFill>
                <a:latin typeface="Helvetica"/>
                <a:ea typeface="Helvetica"/>
                <a:cs typeface="Helvetica"/>
                <a:sym typeface="Helvetica"/>
              </a:rPr>
              <a:t>Los fondos de Titulo I están destinados a escuelas con alto numero de niños de familias de bajos ingresos.</a:t>
            </a:r>
          </a:p>
          <a:p>
            <a:pPr marL="457200" indent="-457200">
              <a:buSzPct val="155000"/>
              <a:buBlip>
                <a:blip r:embed="rId5"/>
              </a:buBlip>
            </a:pPr>
            <a:r>
              <a:rPr lang="es-MX" sz="3200" dirty="0">
                <a:solidFill>
                  <a:schemeClr val="tx2"/>
                </a:solidFill>
                <a:latin typeface="Helvetica"/>
                <a:ea typeface="Helvetica"/>
                <a:cs typeface="Helvetica"/>
                <a:sym typeface="Helvetica"/>
              </a:rPr>
              <a:t>El Titulo I es parte de </a:t>
            </a:r>
            <a:r>
              <a:rPr lang="es-MX" sz="3200" b="1" dirty="0">
                <a:solidFill>
                  <a:schemeClr val="tx2"/>
                </a:solidFill>
                <a:latin typeface="Helvetica"/>
                <a:ea typeface="Helvetica"/>
                <a:cs typeface="Helvetica"/>
                <a:sym typeface="Helvetica"/>
              </a:rPr>
              <a:t>La Ley Cada Estudiante Triunfa </a:t>
            </a:r>
            <a:r>
              <a:rPr lang="es-MX" sz="3200" dirty="0">
                <a:solidFill>
                  <a:schemeClr val="tx2"/>
                </a:solidFill>
                <a:latin typeface="Helvetica"/>
                <a:ea typeface="Helvetica"/>
                <a:cs typeface="Helvetica"/>
                <a:sym typeface="Helvetica"/>
              </a:rPr>
              <a:t>y probé  aproximadamente  </a:t>
            </a:r>
            <a:r>
              <a:rPr lang="es-MX" sz="3200" b="1" dirty="0">
                <a:solidFill>
                  <a:schemeClr val="tx2"/>
                </a:solidFill>
                <a:latin typeface="Helvetica"/>
                <a:ea typeface="Helvetica"/>
                <a:cs typeface="Helvetica"/>
                <a:sym typeface="Helvetica"/>
              </a:rPr>
              <a:t>$15 billones</a:t>
            </a:r>
            <a:r>
              <a:rPr lang="es-MX" sz="3200" dirty="0">
                <a:solidFill>
                  <a:schemeClr val="tx2"/>
                </a:solidFill>
                <a:latin typeface="Helvetica"/>
                <a:ea typeface="Helvetica"/>
                <a:cs typeface="Helvetica"/>
                <a:sym typeface="Helvetica"/>
              </a:rPr>
              <a:t>  federales por año en todo Estados Unidos a escuelas locales.</a:t>
            </a:r>
            <a:endParaRPr lang="es-MX" sz="3200" dirty="0">
              <a:solidFill>
                <a:schemeClr val="tx2"/>
              </a:solidFill>
              <a:latin typeface="Helvetica"/>
              <a:sym typeface="Helvetica"/>
            </a:endParaRPr>
          </a:p>
          <a:p>
            <a:pPr marL="457200" indent="-457200">
              <a:buSzPct val="155000"/>
              <a:buBlip>
                <a:blip r:embed="rId5"/>
              </a:buBlip>
            </a:pPr>
            <a:r>
              <a:rPr lang="es-MX" sz="3200" b="1" dirty="0">
                <a:solidFill>
                  <a:schemeClr val="tx2"/>
                </a:solidFill>
                <a:latin typeface="Helvetica"/>
                <a:ea typeface="Helvetica"/>
                <a:cs typeface="Helvetica"/>
                <a:sym typeface="Helvetica"/>
              </a:rPr>
              <a:t>Mas de 55,900 escuelas publicas</a:t>
            </a:r>
            <a:r>
              <a:rPr lang="es-MX" sz="3200" dirty="0">
                <a:solidFill>
                  <a:schemeClr val="tx2"/>
                </a:solidFill>
                <a:latin typeface="Helvetica"/>
                <a:ea typeface="Helvetica"/>
                <a:cs typeface="Helvetica"/>
                <a:sym typeface="Helvetica"/>
              </a:rPr>
              <a:t> reciben fondos de Titulo I.</a:t>
            </a:r>
          </a:p>
          <a:p>
            <a:pPr marL="457200" indent="-457200">
              <a:buSzPct val="155000"/>
              <a:buBlip>
                <a:blip r:embed="rId5"/>
              </a:buBlip>
            </a:pPr>
            <a:r>
              <a:rPr lang="es-MX" sz="3200" dirty="0">
                <a:solidFill>
                  <a:schemeClr val="tx2"/>
                </a:solidFill>
                <a:latin typeface="Helvetica"/>
                <a:cs typeface="Helvetica"/>
                <a:sym typeface="Helvetica"/>
              </a:rPr>
              <a:t>El Titulo I sirve a </a:t>
            </a:r>
            <a:r>
              <a:rPr lang="es-MX" sz="3200" b="1" dirty="0">
                <a:solidFill>
                  <a:schemeClr val="tx2"/>
                </a:solidFill>
                <a:latin typeface="Helvetica"/>
                <a:cs typeface="Helvetica"/>
                <a:sym typeface="Helvetica"/>
              </a:rPr>
              <a:t>mas de 26 millones de niños.</a:t>
            </a:r>
            <a:endParaRPr lang="es-MX" sz="3200" dirty="0">
              <a:solidFill>
                <a:schemeClr val="tx2"/>
              </a:solidFill>
              <a:latin typeface="Helvetica"/>
              <a:sym typeface="Helvetica"/>
            </a:endParaRPr>
          </a:p>
          <a:p>
            <a:endParaRPr lang="en-US" dirty="0">
              <a:solidFill>
                <a:schemeClr val="tx2"/>
              </a:solidFill>
            </a:endParaRPr>
          </a:p>
        </p:txBody>
      </p:sp>
      <p:sp>
        <p:nvSpPr>
          <p:cNvPr id="4" name="TextBox 3"/>
          <p:cNvSpPr txBox="1"/>
          <p:nvPr/>
        </p:nvSpPr>
        <p:spPr>
          <a:xfrm>
            <a:off x="5401867" y="7837527"/>
            <a:ext cx="3467100" cy="954107"/>
          </a:xfrm>
          <a:prstGeom prst="rect">
            <a:avLst/>
          </a:prstGeom>
          <a:noFill/>
        </p:spPr>
        <p:txBody>
          <a:bodyPr wrap="square" rtlCol="0">
            <a:spAutoFit/>
          </a:bodyPr>
          <a:lstStyle/>
          <a:p>
            <a:pPr marL="457200" indent="-457200"/>
            <a:r>
              <a:rPr lang="en-US" sz="1400" dirty="0">
                <a:solidFill>
                  <a:schemeClr val="bg1">
                    <a:lumMod val="50000"/>
                  </a:schemeClr>
                </a:solidFill>
              </a:rPr>
              <a:t>US Department of Education  </a:t>
            </a:r>
          </a:p>
          <a:p>
            <a:pPr marL="457200" indent="-457200"/>
            <a:r>
              <a:rPr lang="en-US" sz="1400" dirty="0">
                <a:solidFill>
                  <a:schemeClr val="bg1">
                    <a:lumMod val="50000"/>
                  </a:schemeClr>
                </a:solidFill>
              </a:rPr>
              <a:t>Title I, Part A</a:t>
            </a:r>
          </a:p>
          <a:p>
            <a:pPr marL="457200" indent="-457200"/>
            <a:r>
              <a:rPr lang="en-US" sz="1400" dirty="0">
                <a:solidFill>
                  <a:schemeClr val="bg1">
                    <a:lumMod val="50000"/>
                  </a:schemeClr>
                </a:solidFill>
              </a:rPr>
              <a:t>Budget Tables</a:t>
            </a:r>
          </a:p>
          <a:p>
            <a:endParaRPr lang="en-US" sz="1400" dirty="0"/>
          </a:p>
        </p:txBody>
      </p:sp>
      <p:pic>
        <p:nvPicPr>
          <p:cNvPr id="17" name="Picture 1">
            <a:extLst>
              <a:ext uri="{FF2B5EF4-FFF2-40B4-BE49-F238E27FC236}">
                <a16:creationId xmlns:a16="http://schemas.microsoft.com/office/drawing/2014/main" id="{1394ACEA-5451-1C45-9579-5BB06346FFDA}"/>
              </a:ext>
            </a:extLst>
          </p:cNvPr>
          <p:cNvPicPr>
            <a:picLocks noChangeArrowheads="1"/>
          </p:cNvPicPr>
          <p:nvPr/>
        </p:nvPicPr>
        <p:blipFill>
          <a:blip r:embed="rId6">
            <a:extLst>
              <a:ext uri="{BEBA8EAE-BF5A-486C-A8C5-ECC9F3942E4B}">
                <a14:imgProps xmlns:a14="http://schemas.microsoft.com/office/drawing/2010/main">
                  <a14:imgLayer r:embed="rId7">
                    <a14:imgEffect>
                      <a14:backgroundRemoval t="9912" b="97357" l="1534" r="98160">
                        <a14:foregroundMark x1="88037" y1="57489" x2="98160" y2="70044"/>
                        <a14:foregroundMark x1="90799" y1="76901" x2="90013" y2="77633"/>
                        <a14:foregroundMark x1="98160" y1="70044" x2="91355" y2="76383"/>
                        <a14:foregroundMark x1="17791" y1="19383" x2="17791" y2="19383"/>
                        <a14:foregroundMark x1="32048" y1="16080" x2="31902" y2="15859"/>
                        <a14:foregroundMark x1="40184" y1="28414" x2="34347" y2="19566"/>
                        <a14:foregroundMark x1="31902" y1="15859" x2="13497" y2="11454"/>
                        <a14:foregroundMark x1="13497" y1="11454" x2="307" y2="20925"/>
                        <a14:foregroundMark x1="307" y1="20925" x2="920" y2="95595"/>
                        <a14:foregroundMark x1="920" y1="95595" x2="40184" y2="99339"/>
                        <a14:foregroundMark x1="40184" y1="99339" x2="60123" y2="98458"/>
                        <a14:foregroundMark x1="60123" y1="98458" x2="80982" y2="99119"/>
                        <a14:foregroundMark x1="80982" y1="99119" x2="38650" y2="98899"/>
                        <a14:foregroundMark x1="38650" y1="98899" x2="19632" y2="93392"/>
                        <a14:foregroundMark x1="19632" y1="93392" x2="44172" y2="94053"/>
                        <a14:foregroundMark x1="44172" y1="94053" x2="68712" y2="93172"/>
                        <a14:foregroundMark x1="68712" y1="93172" x2="87117" y2="97577"/>
                        <a14:foregroundMark x1="87117" y1="97577" x2="86819" y2="96195"/>
                        <a14:foregroundMark x1="3681" y1="16079" x2="2454" y2="28634"/>
                        <a14:foregroundMark x1="2454" y1="28634" x2="23926" y2="49780"/>
                        <a14:foregroundMark x1="23926" y1="49780" x2="40798" y2="57048"/>
                        <a14:foregroundMark x1="40798" y1="57048" x2="10736" y2="89648"/>
                        <a14:foregroundMark x1="10736" y1="89648" x2="920" y2="77974"/>
                        <a14:foregroundMark x1="920" y1="77974" x2="0" y2="38546"/>
                        <a14:foregroundMark x1="0" y1="38546" x2="1534" y2="64758"/>
                        <a14:foregroundMark x1="1534" y1="64758" x2="1534" y2="60573"/>
                        <a14:backgroundMark x1="33129" y1="15198" x2="41718" y2="18062"/>
                        <a14:backgroundMark x1="72393" y1="33040" x2="87117" y2="41850"/>
                        <a14:backgroundMark x1="87117" y1="41850" x2="90184" y2="49780"/>
                        <a14:backgroundMark x1="89571" y1="78194" x2="88037" y2="81718"/>
                        <a14:backgroundMark x1="89571" y1="78634" x2="84663" y2="90969"/>
                        <a14:backgroundMark x1="84663" y1="90969" x2="84663" y2="88326"/>
                        <a14:backgroundMark x1="87423" y1="93172" x2="86810" y2="91850"/>
                        <a14:backgroundMark x1="84663" y1="91410" x2="84356" y2="90749"/>
                        <a14:backgroundMark x1="84356" y1="90529" x2="85890" y2="90088"/>
                        <a14:backgroundMark x1="91104" y1="78634" x2="88037" y2="79295"/>
                        <a14:backgroundMark x1="88344" y1="93172" x2="85276" y2="90969"/>
                        <a14:backgroundMark x1="91718" y1="77753" x2="92331" y2="77974"/>
                        <a14:backgroundMark x1="87117" y1="92952" x2="88344" y2="92952"/>
                        <a14:backgroundMark x1="88957" y1="93612" x2="88957" y2="93612"/>
                        <a14:backgroundMark x1="87730" y1="93172" x2="83129" y2="92952"/>
                        <a14:backgroundMark x1="89571" y1="79295" x2="91104" y2="76872"/>
                      </a14:backgroundRemoval>
                    </a14:imgEffect>
                  </a14:imgLayer>
                </a14:imgProps>
              </a:ext>
            </a:extLst>
          </a:blip>
          <a:srcRect/>
          <a:stretch>
            <a:fillRect/>
          </a:stretch>
        </p:blipFill>
        <p:spPr bwMode="auto">
          <a:xfrm flipH="1">
            <a:off x="9974544" y="5486401"/>
            <a:ext cx="3030256" cy="4258048"/>
          </a:xfrm>
          <a:prstGeom prst="rect">
            <a:avLst/>
          </a:prstGeom>
          <a:noFill/>
          <a:ln w="12700" cap="flat">
            <a:noFill/>
            <a:miter lim="800000"/>
            <a:headEnd/>
            <a:tailEnd/>
          </a:ln>
          <a:effectLst>
            <a:outerShdw blurRad="63500" dist="38099" dir="5400000" algn="ctr" rotWithShape="0">
              <a:schemeClr val="bg2">
                <a:alpha val="75000"/>
              </a:schemeClr>
            </a:outerShdw>
          </a:effectLst>
        </p:spPr>
      </p:pic>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68B8BAE4-1DF4-B945-A2AA-1A08FBD5AA10}"/>
                  </a:ext>
                </a:extLst>
              </p14:cNvPr>
              <p14:cNvContentPartPr/>
              <p14:nvPr/>
            </p14:nvContentPartPr>
            <p14:xfrm>
              <a:off x="9931882" y="8219587"/>
              <a:ext cx="107280" cy="135000"/>
            </p14:xfrm>
          </p:contentPart>
        </mc:Choice>
        <mc:Fallback xmlns="">
          <p:pic>
            <p:nvPicPr>
              <p:cNvPr id="18" name="Ink 17">
                <a:extLst>
                  <a:ext uri="{FF2B5EF4-FFF2-40B4-BE49-F238E27FC236}">
                    <a16:creationId xmlns:a16="http://schemas.microsoft.com/office/drawing/2014/main" id="{68B8BAE4-1DF4-B945-A2AA-1A08FBD5AA10}"/>
                  </a:ext>
                </a:extLst>
              </p:cNvPr>
              <p:cNvPicPr/>
              <p:nvPr/>
            </p:nvPicPr>
            <p:blipFill>
              <a:blip r:embed="rId9"/>
              <a:stretch>
                <a:fillRect/>
              </a:stretch>
            </p:blipFill>
            <p:spPr>
              <a:xfrm>
                <a:off x="9922882" y="8210587"/>
                <a:ext cx="124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85B31D2E-7617-BB49-8C3F-AE7209B2B853}"/>
                  </a:ext>
                </a:extLst>
              </p14:cNvPr>
              <p14:cNvContentPartPr/>
              <p14:nvPr/>
            </p14:nvContentPartPr>
            <p14:xfrm>
              <a:off x="9993442" y="8244787"/>
              <a:ext cx="32040" cy="261720"/>
            </p14:xfrm>
          </p:contentPart>
        </mc:Choice>
        <mc:Fallback xmlns="">
          <p:pic>
            <p:nvPicPr>
              <p:cNvPr id="19" name="Ink 18">
                <a:extLst>
                  <a:ext uri="{FF2B5EF4-FFF2-40B4-BE49-F238E27FC236}">
                    <a16:creationId xmlns:a16="http://schemas.microsoft.com/office/drawing/2014/main" id="{85B31D2E-7617-BB49-8C3F-AE7209B2B853}"/>
                  </a:ext>
                </a:extLst>
              </p:cNvPr>
              <p:cNvPicPr/>
              <p:nvPr/>
            </p:nvPicPr>
            <p:blipFill>
              <a:blip r:embed="rId11"/>
              <a:stretch>
                <a:fillRect/>
              </a:stretch>
            </p:blipFill>
            <p:spPr>
              <a:xfrm>
                <a:off x="9984442" y="8235787"/>
                <a:ext cx="496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BC79884D-9BEF-1548-81AB-3A79A99FAC9C}"/>
                  </a:ext>
                </a:extLst>
              </p14:cNvPr>
              <p14:cNvContentPartPr/>
              <p14:nvPr/>
            </p14:nvContentPartPr>
            <p14:xfrm>
              <a:off x="9923242" y="8347747"/>
              <a:ext cx="74520" cy="169200"/>
            </p14:xfrm>
          </p:contentPart>
        </mc:Choice>
        <mc:Fallback xmlns="">
          <p:pic>
            <p:nvPicPr>
              <p:cNvPr id="23" name="Ink 22">
                <a:extLst>
                  <a:ext uri="{FF2B5EF4-FFF2-40B4-BE49-F238E27FC236}">
                    <a16:creationId xmlns:a16="http://schemas.microsoft.com/office/drawing/2014/main" id="{BC79884D-9BEF-1548-81AB-3A79A99FAC9C}"/>
                  </a:ext>
                </a:extLst>
              </p:cNvPr>
              <p:cNvPicPr/>
              <p:nvPr/>
            </p:nvPicPr>
            <p:blipFill>
              <a:blip r:embed="rId13"/>
              <a:stretch>
                <a:fillRect/>
              </a:stretch>
            </p:blipFill>
            <p:spPr>
              <a:xfrm>
                <a:off x="9914285" y="8338728"/>
                <a:ext cx="92075" cy="18687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9D033312-AD5D-9B41-8CB5-A7666C377858}"/>
                  </a:ext>
                </a:extLst>
              </p14:cNvPr>
              <p14:cNvContentPartPr/>
              <p14:nvPr/>
            </p14:nvContentPartPr>
            <p14:xfrm>
              <a:off x="9992002" y="8532067"/>
              <a:ext cx="6840" cy="10080"/>
            </p14:xfrm>
          </p:contentPart>
        </mc:Choice>
        <mc:Fallback xmlns="">
          <p:pic>
            <p:nvPicPr>
              <p:cNvPr id="21" name="Ink 20">
                <a:extLst>
                  <a:ext uri="{FF2B5EF4-FFF2-40B4-BE49-F238E27FC236}">
                    <a16:creationId xmlns:a16="http://schemas.microsoft.com/office/drawing/2014/main" id="{9D033312-AD5D-9B41-8CB5-A7666C377858}"/>
                  </a:ext>
                </a:extLst>
              </p:cNvPr>
              <p:cNvPicPr/>
              <p:nvPr/>
            </p:nvPicPr>
            <p:blipFill>
              <a:blip r:embed="rId15"/>
              <a:stretch>
                <a:fillRect/>
              </a:stretch>
            </p:blipFill>
            <p:spPr>
              <a:xfrm>
                <a:off x="9983002" y="8523067"/>
                <a:ext cx="24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 name="Ink 29">
                <a:extLst>
                  <a:ext uri="{FF2B5EF4-FFF2-40B4-BE49-F238E27FC236}">
                    <a16:creationId xmlns:a16="http://schemas.microsoft.com/office/drawing/2014/main" id="{B8800632-1B7F-B748-BD60-5046FCC5E491}"/>
                  </a:ext>
                </a:extLst>
              </p14:cNvPr>
              <p14:cNvContentPartPr/>
              <p14:nvPr/>
            </p14:nvContentPartPr>
            <p14:xfrm>
              <a:off x="9923602" y="8213107"/>
              <a:ext cx="117720" cy="147240"/>
            </p14:xfrm>
          </p:contentPart>
        </mc:Choice>
        <mc:Fallback xmlns="">
          <p:pic>
            <p:nvPicPr>
              <p:cNvPr id="30" name="Ink 29">
                <a:extLst>
                  <a:ext uri="{FF2B5EF4-FFF2-40B4-BE49-F238E27FC236}">
                    <a16:creationId xmlns:a16="http://schemas.microsoft.com/office/drawing/2014/main" id="{B8800632-1B7F-B748-BD60-5046FCC5E491}"/>
                  </a:ext>
                </a:extLst>
              </p:cNvPr>
              <p:cNvPicPr/>
              <p:nvPr/>
            </p:nvPicPr>
            <p:blipFill>
              <a:blip r:embed="rId17"/>
              <a:stretch>
                <a:fillRect/>
              </a:stretch>
            </p:blipFill>
            <p:spPr>
              <a:xfrm>
                <a:off x="9914602" y="8204107"/>
                <a:ext cx="135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a:extLst>
                  <a:ext uri="{FF2B5EF4-FFF2-40B4-BE49-F238E27FC236}">
                    <a16:creationId xmlns:a16="http://schemas.microsoft.com/office/drawing/2014/main" id="{DFC0E032-DA86-B246-A614-5704BFE4C323}"/>
                  </a:ext>
                </a:extLst>
              </p14:cNvPr>
              <p14:cNvContentPartPr/>
              <p14:nvPr/>
            </p14:nvContentPartPr>
            <p14:xfrm>
              <a:off x="9929362" y="8203387"/>
              <a:ext cx="124920" cy="381600"/>
            </p14:xfrm>
          </p:contentPart>
        </mc:Choice>
        <mc:Fallback xmlns="">
          <p:pic>
            <p:nvPicPr>
              <p:cNvPr id="32" name="Ink 31">
                <a:extLst>
                  <a:ext uri="{FF2B5EF4-FFF2-40B4-BE49-F238E27FC236}">
                    <a16:creationId xmlns:a16="http://schemas.microsoft.com/office/drawing/2014/main" id="{DFC0E032-DA86-B246-A614-5704BFE4C323}"/>
                  </a:ext>
                </a:extLst>
              </p:cNvPr>
              <p:cNvPicPr/>
              <p:nvPr/>
            </p:nvPicPr>
            <p:blipFill>
              <a:blip r:embed="rId19"/>
              <a:stretch>
                <a:fillRect/>
              </a:stretch>
            </p:blipFill>
            <p:spPr>
              <a:xfrm>
                <a:off x="9911362" y="8185387"/>
                <a:ext cx="160560" cy="417240"/>
              </a:xfrm>
              <a:prstGeom prst="rect">
                <a:avLst/>
              </a:prstGeom>
            </p:spPr>
          </p:pic>
        </mc:Fallback>
      </mc:AlternateContent>
      <p:grpSp>
        <p:nvGrpSpPr>
          <p:cNvPr id="35" name="Group 34">
            <a:extLst>
              <a:ext uri="{FF2B5EF4-FFF2-40B4-BE49-F238E27FC236}">
                <a16:creationId xmlns:a16="http://schemas.microsoft.com/office/drawing/2014/main" id="{EF36BA8B-A420-9746-A31B-85EC2F5C22A4}"/>
              </a:ext>
            </a:extLst>
          </p:cNvPr>
          <p:cNvGrpSpPr/>
          <p:nvPr/>
        </p:nvGrpSpPr>
        <p:grpSpPr>
          <a:xfrm>
            <a:off x="9903802" y="8203387"/>
            <a:ext cx="179640" cy="424440"/>
            <a:chOff x="9903802" y="8203387"/>
            <a:chExt cx="179640" cy="424440"/>
          </a:xfrm>
        </p:grpSpPr>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2DD20B80-21E0-4F4D-8AAE-96825CFD50F0}"/>
                    </a:ext>
                  </a:extLst>
                </p14:cNvPr>
                <p14:cNvContentPartPr/>
                <p14:nvPr/>
              </p14:nvContentPartPr>
              <p14:xfrm>
                <a:off x="9903802" y="8221387"/>
                <a:ext cx="134640" cy="146520"/>
              </p14:xfrm>
            </p:contentPart>
          </mc:Choice>
          <mc:Fallback xmlns="">
            <p:pic>
              <p:nvPicPr>
                <p:cNvPr id="27" name="Ink 26">
                  <a:extLst>
                    <a:ext uri="{FF2B5EF4-FFF2-40B4-BE49-F238E27FC236}">
                      <a16:creationId xmlns:a16="http://schemas.microsoft.com/office/drawing/2014/main" id="{2DD20B80-21E0-4F4D-8AAE-96825CFD50F0}"/>
                    </a:ext>
                  </a:extLst>
                </p:cNvPr>
                <p:cNvPicPr/>
                <p:nvPr/>
              </p:nvPicPr>
              <p:blipFill>
                <a:blip r:embed="rId21"/>
                <a:stretch>
                  <a:fillRect/>
                </a:stretch>
              </p:blipFill>
              <p:spPr>
                <a:xfrm>
                  <a:off x="9894802" y="8212409"/>
                  <a:ext cx="152280" cy="1641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C4E641D8-D550-6E46-B54F-36DB543B1091}"/>
                    </a:ext>
                  </a:extLst>
                </p14:cNvPr>
                <p14:cNvContentPartPr/>
                <p14:nvPr/>
              </p14:nvContentPartPr>
              <p14:xfrm>
                <a:off x="9903802" y="8359987"/>
                <a:ext cx="360" cy="360"/>
              </p14:xfrm>
            </p:contentPart>
          </mc:Choice>
          <mc:Fallback xmlns="">
            <p:pic>
              <p:nvPicPr>
                <p:cNvPr id="28" name="Ink 27">
                  <a:extLst>
                    <a:ext uri="{FF2B5EF4-FFF2-40B4-BE49-F238E27FC236}">
                      <a16:creationId xmlns:a16="http://schemas.microsoft.com/office/drawing/2014/main" id="{C4E641D8-D550-6E46-B54F-36DB543B1091}"/>
                    </a:ext>
                  </a:extLst>
                </p:cNvPr>
                <p:cNvPicPr/>
                <p:nvPr/>
              </p:nvPicPr>
              <p:blipFill>
                <a:blip r:embed="rId23"/>
                <a:stretch>
                  <a:fillRect/>
                </a:stretch>
              </p:blipFill>
              <p:spPr>
                <a:xfrm>
                  <a:off x="9894802" y="8350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4" name="Ink 33">
                  <a:extLst>
                    <a:ext uri="{FF2B5EF4-FFF2-40B4-BE49-F238E27FC236}">
                      <a16:creationId xmlns:a16="http://schemas.microsoft.com/office/drawing/2014/main" id="{923354AD-7E4D-294C-B63D-65F8A0E9E228}"/>
                    </a:ext>
                  </a:extLst>
                </p14:cNvPr>
                <p14:cNvContentPartPr/>
                <p14:nvPr/>
              </p14:nvContentPartPr>
              <p14:xfrm>
                <a:off x="9934402" y="8203387"/>
                <a:ext cx="149040" cy="424440"/>
              </p14:xfrm>
            </p:contentPart>
          </mc:Choice>
          <mc:Fallback xmlns="">
            <p:pic>
              <p:nvPicPr>
                <p:cNvPr id="34" name="Ink 33">
                  <a:extLst>
                    <a:ext uri="{FF2B5EF4-FFF2-40B4-BE49-F238E27FC236}">
                      <a16:creationId xmlns:a16="http://schemas.microsoft.com/office/drawing/2014/main" id="{923354AD-7E4D-294C-B63D-65F8A0E9E228}"/>
                    </a:ext>
                  </a:extLst>
                </p:cNvPr>
                <p:cNvPicPr/>
                <p:nvPr/>
              </p:nvPicPr>
              <p:blipFill>
                <a:blip r:embed="rId25"/>
                <a:stretch>
                  <a:fillRect/>
                </a:stretch>
              </p:blipFill>
              <p:spPr>
                <a:xfrm>
                  <a:off x="9916445" y="8185402"/>
                  <a:ext cx="184594" cy="460050"/>
                </a:xfrm>
                <a:prstGeom prst="rect">
                  <a:avLst/>
                </a:prstGeom>
              </p:spPr>
            </p:pic>
          </mc:Fallback>
        </mc:AlternateContent>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 y="838200"/>
            <a:ext cx="6172200" cy="1143000"/>
          </a:xfrm>
        </p:spPr>
        <p:txBody>
          <a:bodyPr>
            <a:normAutofit/>
          </a:bodyPr>
          <a:lstStyle/>
          <a:p>
            <a:r>
              <a:rPr lang="en-US" b="1" dirty="0"/>
              <a:t>Participation</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545231277"/>
              </p:ext>
            </p:extLst>
          </p:nvPr>
        </p:nvGraphicFramePr>
        <p:xfrm>
          <a:off x="117474" y="1239308"/>
          <a:ext cx="6384925" cy="555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C931CDD5-0CC4-B648-93DF-B37710C74383}"/>
              </a:ext>
            </a:extLst>
          </p:cNvPr>
          <p:cNvGraphicFramePr>
            <a:graphicFrameLocks noGrp="1"/>
          </p:cNvGraphicFramePr>
          <p:nvPr>
            <p:ph sz="half" idx="2"/>
            <p:extLst>
              <p:ext uri="{D42A27DB-BD31-4B8C-83A1-F6EECF244321}">
                <p14:modId xmlns:p14="http://schemas.microsoft.com/office/powerpoint/2010/main" val="826856070"/>
              </p:ext>
            </p:extLst>
          </p:nvPr>
        </p:nvGraphicFramePr>
        <p:xfrm>
          <a:off x="6441310" y="4258879"/>
          <a:ext cx="6563489" cy="586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7603FD25-8495-6443-A18C-FFBF7848B108}"/>
              </a:ext>
            </a:extLst>
          </p:cNvPr>
          <p:cNvSpPr txBox="1"/>
          <p:nvPr/>
        </p:nvSpPr>
        <p:spPr>
          <a:xfrm>
            <a:off x="7038976" y="3777978"/>
            <a:ext cx="5943598" cy="961802"/>
          </a:xfrm>
          <a:prstGeom prst="rect">
            <a:avLst/>
          </a:prstGeom>
          <a:noFill/>
        </p:spPr>
        <p:txBody>
          <a:bodyPr wrap="square" rtlCol="0">
            <a:spAutoFit/>
          </a:bodyPr>
          <a:lstStyle/>
          <a:p>
            <a:r>
              <a:rPr lang="es-MX" sz="5690" b="1" dirty="0">
                <a:solidFill>
                  <a:schemeClr val="tx2"/>
                </a:solidFill>
                <a:latin typeface="+mj-lt"/>
              </a:rPr>
              <a:t>PARTICIPACIÓN</a:t>
            </a:r>
            <a:endParaRPr lang="en-US" sz="5690" b="1" dirty="0">
              <a:solidFill>
                <a:schemeClr val="tx2"/>
              </a:solidFill>
              <a:latin typeface="+mj-lt"/>
            </a:endParaRPr>
          </a:p>
        </p:txBody>
      </p:sp>
    </p:spTree>
    <p:extLst>
      <p:ext uri="{BB962C8B-B14F-4D97-AF65-F5344CB8AC3E}">
        <p14:creationId xmlns:p14="http://schemas.microsoft.com/office/powerpoint/2010/main" val="159799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559626-B5BE-44EF-8F21-5B2E759793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3004800" cy="2050062"/>
          </a:xfrm>
          <a:prstGeom prst="rect">
            <a:avLst/>
          </a:prstGeom>
        </p:spPr>
      </p:pic>
      <p:pic>
        <p:nvPicPr>
          <p:cNvPr id="12" name="Picture 11">
            <a:extLst>
              <a:ext uri="{FF2B5EF4-FFF2-40B4-BE49-F238E27FC236}">
                <a16:creationId xmlns:a16="http://schemas.microsoft.com/office/drawing/2014/main" id="{AE0BBD62-840F-4727-8E73-174F0D6577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6222435"/>
            <a:ext cx="13004800" cy="3531165"/>
          </a:xfrm>
          <a:prstGeom prst="rect">
            <a:avLst/>
          </a:prstGeom>
        </p:spPr>
      </p:pic>
      <p:sp useBgFill="1">
        <p:nvSpPr>
          <p:cNvPr id="14" name="Rectangle 13">
            <a:extLst>
              <a:ext uri="{FF2B5EF4-FFF2-40B4-BE49-F238E27FC236}">
                <a16:creationId xmlns:a16="http://schemas.microsoft.com/office/drawing/2014/main" id="{6E63E7A4-A272-4644-BE74-78D761FC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idx="1"/>
          </p:nvPr>
        </p:nvSpPr>
        <p:spPr>
          <a:xfrm>
            <a:off x="8952410" y="1168021"/>
            <a:ext cx="3460207" cy="7427011"/>
          </a:xfrm>
        </p:spPr>
        <p:txBody>
          <a:bodyPr vert="horz" lIns="91440" tIns="45720" rIns="91440" bIns="45720" rtlCol="0" anchor="ctr">
            <a:normAutofit/>
          </a:bodyPr>
          <a:lstStyle/>
          <a:p>
            <a:pPr algn="l" defTabSz="914400">
              <a:spcBef>
                <a:spcPts val="1000"/>
              </a:spcBef>
            </a:pPr>
            <a:r>
              <a:rPr lang="en-US" sz="2000">
                <a:solidFill>
                  <a:schemeClr val="tx1"/>
                </a:solidFill>
              </a:rPr>
              <a:t>Tipos</a:t>
            </a:r>
          </a:p>
          <a:p>
            <a:pPr algn="l" defTabSz="914400">
              <a:spcBef>
                <a:spcPts val="1000"/>
              </a:spcBef>
            </a:pPr>
            <a:r>
              <a:rPr lang="en-US" sz="2000">
                <a:solidFill>
                  <a:schemeClr val="tx1"/>
                </a:solidFill>
              </a:rPr>
              <a:t>Cronología de resultados</a:t>
            </a: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endParaRPr lang="en-US" sz="2000">
              <a:solidFill>
                <a:schemeClr val="tx1"/>
              </a:solidFill>
            </a:endParaRPr>
          </a:p>
          <a:p>
            <a:pPr algn="l" defTabSz="914400">
              <a:spcBef>
                <a:spcPts val="1000"/>
              </a:spcBef>
            </a:pPr>
            <a:r>
              <a:rPr lang="en-US" sz="2000">
                <a:solidFill>
                  <a:schemeClr val="tx1"/>
                </a:solidFill>
              </a:rPr>
              <a:t>Types</a:t>
            </a:r>
          </a:p>
          <a:p>
            <a:pPr algn="l" defTabSz="914400">
              <a:spcBef>
                <a:spcPts val="1000"/>
              </a:spcBef>
            </a:pPr>
            <a:r>
              <a:rPr lang="en-US" sz="2000">
                <a:solidFill>
                  <a:schemeClr val="tx1"/>
                </a:solidFill>
              </a:rPr>
              <a:t>Timeline for Results</a:t>
            </a:r>
          </a:p>
        </p:txBody>
      </p:sp>
      <p:sp>
        <p:nvSpPr>
          <p:cNvPr id="16" name="Rectangle 15">
            <a:extLst>
              <a:ext uri="{FF2B5EF4-FFF2-40B4-BE49-F238E27FC236}">
                <a16:creationId xmlns:a16="http://schemas.microsoft.com/office/drawing/2014/main" id="{503C5846-EA59-4F5C-87F1-D783CEF81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71864" cy="97536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8" name="Picture 17">
            <a:extLst>
              <a:ext uri="{FF2B5EF4-FFF2-40B4-BE49-F238E27FC236}">
                <a16:creationId xmlns:a16="http://schemas.microsoft.com/office/drawing/2014/main" id="{71D795E3-BF2F-4B90-B8B3-E985B7D098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3750"/>
          <a:stretch/>
        </p:blipFill>
        <p:spPr>
          <a:xfrm rot="16200000">
            <a:off x="2470879" y="3552613"/>
            <a:ext cx="9753600" cy="2648373"/>
          </a:xfrm>
          <a:prstGeom prst="rect">
            <a:avLst/>
          </a:prstGeom>
        </p:spPr>
      </p:pic>
      <p:sp>
        <p:nvSpPr>
          <p:cNvPr id="4" name="Title 3"/>
          <p:cNvSpPr>
            <a:spLocks noGrp="1"/>
          </p:cNvSpPr>
          <p:nvPr>
            <p:ph type="title"/>
          </p:nvPr>
        </p:nvSpPr>
        <p:spPr>
          <a:xfrm>
            <a:off x="845315" y="1168021"/>
            <a:ext cx="6748559" cy="7427011"/>
          </a:xfrm>
        </p:spPr>
        <p:txBody>
          <a:bodyPr vert="horz" lIns="91440" tIns="45720" rIns="91440" bIns="45720" rtlCol="0" anchor="ctr">
            <a:normAutofit/>
          </a:bodyPr>
          <a:lstStyle/>
          <a:p>
            <a:pPr defTabSz="914400"/>
            <a:r>
              <a:rPr lang="en-US" sz="6700" b="1">
                <a:solidFill>
                  <a:srgbClr val="FFFFFF"/>
                </a:solidFill>
              </a:rPr>
              <a:t>     Evaluaciones educativas</a:t>
            </a:r>
            <a:br>
              <a:rPr lang="en-US" sz="6700" b="1">
                <a:solidFill>
                  <a:srgbClr val="FFFFFF"/>
                </a:solidFill>
              </a:rPr>
            </a:br>
            <a:br>
              <a:rPr lang="en-US" sz="6700" b="1">
                <a:solidFill>
                  <a:srgbClr val="FFFFFF"/>
                </a:solidFill>
              </a:rPr>
            </a:br>
            <a:r>
              <a:rPr lang="en-US" sz="6700" b="1">
                <a:solidFill>
                  <a:srgbClr val="FFFFFF"/>
                </a:solidFill>
              </a:rPr>
              <a:t>Assessments	</a:t>
            </a:r>
          </a:p>
        </p:txBody>
      </p:sp>
    </p:spTree>
    <p:extLst>
      <p:ext uri="{BB962C8B-B14F-4D97-AF65-F5344CB8AC3E}">
        <p14:creationId xmlns:p14="http://schemas.microsoft.com/office/powerpoint/2010/main" val="94430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939800" y="228600"/>
            <a:ext cx="11430000" cy="1838973"/>
          </a:xfrm>
        </p:spPr>
        <p:txBody>
          <a:bodyPr/>
          <a:lstStyle/>
          <a:p>
            <a:pPr algn="l"/>
            <a:r>
              <a:rPr lang="en-US" dirty="0"/>
              <a:t>Assessments     </a:t>
            </a:r>
            <a:r>
              <a:rPr lang="es-MX" dirty="0">
                <a:solidFill>
                  <a:schemeClr val="tx2"/>
                </a:solidFill>
              </a:rPr>
              <a:t>evaluaciones</a:t>
            </a:r>
            <a:endParaRPr lang="en-US" dirty="0">
              <a:solidFill>
                <a:schemeClr val="tx2"/>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91881320"/>
              </p:ext>
            </p:extLst>
          </p:nvPr>
        </p:nvGraphicFramePr>
        <p:xfrm>
          <a:off x="101600" y="1981200"/>
          <a:ext cx="12801600" cy="777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69900" y="838200"/>
            <a:ext cx="12065000" cy="2081531"/>
          </a:xfrm>
        </p:spPr>
        <p:txBody>
          <a:bodyPr vert="horz" numCol="2">
            <a:normAutofit fontScale="90000"/>
          </a:bodyPr>
          <a:lstStyle/>
          <a:p>
            <a:pPr algn="l">
              <a:lnSpc>
                <a:spcPct val="100000"/>
              </a:lnSpc>
            </a:pPr>
            <a:r>
              <a:rPr lang="en-US" sz="6000" b="1"/>
              <a:t>results timeline              	 </a:t>
            </a:r>
            <a:r>
              <a:rPr lang="es-MX" sz="6000" b="1">
                <a:solidFill>
                  <a:schemeClr val="tx2"/>
                </a:solidFill>
              </a:rPr>
              <a:t>Cronología de resultados </a:t>
            </a:r>
            <a:endParaRPr lang="en-US" b="1" dirty="0"/>
          </a:p>
        </p:txBody>
      </p:sp>
      <p:graphicFrame>
        <p:nvGraphicFramePr>
          <p:cNvPr id="4" name="Content Placeholder 3">
            <a:extLst>
              <a:ext uri="{FF2B5EF4-FFF2-40B4-BE49-F238E27FC236}">
                <a16:creationId xmlns:a16="http://schemas.microsoft.com/office/drawing/2014/main" id="{D23B28A6-9827-0947-856B-5568BB94410B}"/>
              </a:ext>
            </a:extLst>
          </p:cNvPr>
          <p:cNvGraphicFramePr>
            <a:graphicFrameLocks noGrp="1"/>
          </p:cNvGraphicFramePr>
          <p:nvPr>
            <p:ph idx="1"/>
            <p:extLst>
              <p:ext uri="{D42A27DB-BD31-4B8C-83A1-F6EECF244321}">
                <p14:modId xmlns:p14="http://schemas.microsoft.com/office/powerpoint/2010/main" val="2861096972"/>
              </p:ext>
            </p:extLst>
          </p:nvPr>
        </p:nvGraphicFramePr>
        <p:xfrm>
          <a:off x="254000" y="2514601"/>
          <a:ext cx="12496800" cy="693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65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577CC7-6B96-4908-84E4-0D2AC01834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3004800" cy="2050062"/>
          </a:xfrm>
          <a:prstGeom prst="rect">
            <a:avLst/>
          </a:prstGeom>
        </p:spPr>
      </p:pic>
      <p:pic>
        <p:nvPicPr>
          <p:cNvPr id="11" name="Picture 10">
            <a:extLst>
              <a:ext uri="{FF2B5EF4-FFF2-40B4-BE49-F238E27FC236}">
                <a16:creationId xmlns:a16="http://schemas.microsoft.com/office/drawing/2014/main" id="{3094519A-B61A-4BE2-9E40-30E744081B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6222435"/>
            <a:ext cx="13004800" cy="3531165"/>
          </a:xfrm>
          <a:prstGeom prst="rect">
            <a:avLst/>
          </a:prstGeom>
        </p:spPr>
      </p:pic>
      <p:pic>
        <p:nvPicPr>
          <p:cNvPr id="5" name="Picture 4">
            <a:extLst>
              <a:ext uri="{FF2B5EF4-FFF2-40B4-BE49-F238E27FC236}">
                <a16:creationId xmlns:a16="http://schemas.microsoft.com/office/drawing/2014/main" id="{76C21A30-9BBA-4C26-86A0-15AE8CA7D207}"/>
              </a:ext>
            </a:extLst>
          </p:cNvPr>
          <p:cNvPicPr>
            <a:picLocks noChangeAspect="1"/>
          </p:cNvPicPr>
          <p:nvPr/>
        </p:nvPicPr>
        <p:blipFill rotWithShape="1">
          <a:blip r:embed="rId5">
            <a:alphaModFix amt="40000"/>
          </a:blip>
          <a:srcRect l="11134" r="-7" b="-7"/>
          <a:stretch/>
        </p:blipFill>
        <p:spPr>
          <a:xfrm>
            <a:off x="20" y="10"/>
            <a:ext cx="13004780" cy="9753590"/>
          </a:xfrm>
          <a:prstGeom prst="rect">
            <a:avLst/>
          </a:prstGeom>
        </p:spPr>
      </p:pic>
      <p:sp>
        <p:nvSpPr>
          <p:cNvPr id="2" name="Title 1"/>
          <p:cNvSpPr>
            <a:spLocks noGrp="1"/>
          </p:cNvSpPr>
          <p:nvPr>
            <p:ph type="title"/>
          </p:nvPr>
        </p:nvSpPr>
        <p:spPr>
          <a:xfrm>
            <a:off x="1463040" y="3257902"/>
            <a:ext cx="10078720" cy="3624565"/>
          </a:xfrm>
        </p:spPr>
        <p:txBody>
          <a:bodyPr vert="horz" lIns="91440" tIns="45720" rIns="91440" bIns="45720" rtlCol="0" anchor="b">
            <a:normAutofit/>
          </a:bodyPr>
          <a:lstStyle/>
          <a:p>
            <a:pPr algn="l" defTabSz="914400"/>
            <a:r>
              <a:rPr lang="en-US" sz="6000"/>
              <a:t>    </a:t>
            </a:r>
            <a:r>
              <a:rPr lang="en-US" sz="6000" dirty="0"/>
              <a:t>               </a:t>
            </a:r>
            <a:br>
              <a:rPr lang="en-US" sz="6000" dirty="0"/>
            </a:br>
            <a:r>
              <a:rPr lang="en-US" sz="6000" b="1" dirty="0"/>
              <a:t>Use </a:t>
            </a:r>
            <a:r>
              <a:rPr lang="en-US" sz="6000" b="1"/>
              <a:t>of FUNds</a:t>
            </a:r>
            <a:br>
              <a:rPr lang="en-US" sz="6000" b="1"/>
            </a:br>
            <a:r>
              <a:rPr lang="en-US" sz="6000" b="1"/>
              <a:t>				Uso de FONDos</a:t>
            </a:r>
            <a:endParaRPr lang="en-US" sz="6000" b="1" dirty="0"/>
          </a:p>
        </p:txBody>
      </p:sp>
    </p:spTree>
    <p:extLst>
      <p:ext uri="{BB962C8B-B14F-4D97-AF65-F5344CB8AC3E}">
        <p14:creationId xmlns:p14="http://schemas.microsoft.com/office/powerpoint/2010/main" val="1102452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1302561" y="838200"/>
            <a:ext cx="10856878" cy="2122143"/>
          </a:xfrm>
        </p:spPr>
        <p:txBody>
          <a:bodyPr>
            <a:normAutofit/>
          </a:bodyPr>
          <a:lstStyle/>
          <a:p>
            <a:pPr algn="l"/>
            <a:r>
              <a:rPr lang="en-US" b="1" dirty="0"/>
              <a:t>Program Funds</a:t>
            </a:r>
            <a:r>
              <a:rPr lang="en-US" dirty="0">
                <a:solidFill>
                  <a:srgbClr val="FFFF33"/>
                </a:solidFill>
              </a:rPr>
              <a:t>         				</a:t>
            </a:r>
            <a:r>
              <a:rPr lang="en-US" b="1" dirty="0" err="1">
                <a:solidFill>
                  <a:schemeClr val="tx2"/>
                </a:solidFill>
              </a:rPr>
              <a:t>Fondos</a:t>
            </a:r>
            <a:r>
              <a:rPr lang="en-US" b="1" dirty="0">
                <a:solidFill>
                  <a:schemeClr val="tx2"/>
                </a:solidFill>
              </a:rPr>
              <a:t> de </a:t>
            </a:r>
            <a:r>
              <a:rPr lang="en-US" b="1" dirty="0" err="1">
                <a:solidFill>
                  <a:schemeClr val="tx2"/>
                </a:solidFill>
              </a:rPr>
              <a:t>Titulo</a:t>
            </a:r>
            <a:r>
              <a:rPr lang="en-US" b="1" dirty="0">
                <a:solidFill>
                  <a:schemeClr val="tx2"/>
                </a:solidFill>
              </a:rPr>
              <a:t> I</a:t>
            </a:r>
          </a:p>
        </p:txBody>
      </p:sp>
      <p:sp>
        <p:nvSpPr>
          <p:cNvPr id="18434" name="Rectangle 2"/>
          <p:cNvSpPr>
            <a:spLocks noGrp="1" noChangeArrowheads="1"/>
          </p:cNvSpPr>
          <p:nvPr>
            <p:ph sz="half" idx="1"/>
          </p:nvPr>
        </p:nvSpPr>
        <p:spPr>
          <a:xfrm>
            <a:off x="406400" y="2819400"/>
            <a:ext cx="6324600" cy="6781800"/>
          </a:xfrm>
        </p:spPr>
        <p:txBody>
          <a:bodyPr>
            <a:normAutofit/>
          </a:bodyPr>
          <a:lstStyle/>
          <a:p>
            <a:pPr marL="393700" indent="-342900">
              <a:buClr>
                <a:schemeClr val="tx1"/>
              </a:buClr>
              <a:buFont typeface="Wingdings" pitchFamily="2" charset="2"/>
              <a:buChar char="Ø"/>
            </a:pPr>
            <a:r>
              <a:rPr lang="en-US" sz="2400" dirty="0">
                <a:cs typeface="Helvetica" panose="020B0604020202020204" pitchFamily="34" charset="0"/>
                <a:sym typeface="News Gothic MT"/>
              </a:rPr>
              <a:t>Allocated so schools with the most low income students get the most funding </a:t>
            </a:r>
          </a:p>
          <a:p>
            <a:pPr marL="393700" indent="-342900">
              <a:buClr>
                <a:schemeClr val="tx1"/>
              </a:buClr>
              <a:buFont typeface="Wingdings" pitchFamily="2" charset="2"/>
              <a:buChar char="Ø"/>
            </a:pPr>
            <a:r>
              <a:rPr lang="en-US" sz="2400" dirty="0">
                <a:cs typeface="Helvetica" panose="020B0604020202020204" pitchFamily="34" charset="0"/>
              </a:rPr>
              <a:t>Allocated from the highest percentage down</a:t>
            </a:r>
            <a:endParaRPr lang="en-US" sz="2400" dirty="0"/>
          </a:p>
          <a:p>
            <a:pPr marL="50800" indent="0" algn="ctr" eaLnBrk="1" hangingPunct="1">
              <a:buFontTx/>
              <a:buNone/>
            </a:pPr>
            <a:r>
              <a:rPr lang="en-US" sz="1800" dirty="0">
                <a:cs typeface="Helvetica" panose="020B0604020202020204" pitchFamily="34" charset="0"/>
              </a:rPr>
              <a:t>This chart is an example of four elementary schools and the percentage of students who receive free or reduced lunches</a:t>
            </a:r>
            <a:r>
              <a:rPr lang="en-US" sz="2400" dirty="0">
                <a:latin typeface="Helvetica" panose="020B0604020202020204" pitchFamily="34" charset="0"/>
                <a:cs typeface="Helvetica" panose="020B0604020202020204" pitchFamily="34" charset="0"/>
              </a:rPr>
              <a:t>.</a:t>
            </a:r>
          </a:p>
          <a:p>
            <a:pPr marL="50800" indent="0" algn="ctr" eaLnBrk="1" hangingPunct="1">
              <a:buFontTx/>
              <a:buNone/>
            </a:pPr>
            <a:r>
              <a:rPr lang="en-US" sz="2400" dirty="0">
                <a:latin typeface="Helvetica" panose="020B0604020202020204" pitchFamily="34" charset="0"/>
                <a:cs typeface="Helvetica" panose="020B0604020202020204" pitchFamily="34" charset="0"/>
              </a:rPr>
              <a:t> </a:t>
            </a:r>
          </a:p>
          <a:p>
            <a:pPr marL="393700" indent="-342900" algn="r">
              <a:buFont typeface="Wingdings" pitchFamily="2" charset="2"/>
              <a:buChar char="Ø"/>
            </a:pPr>
            <a:r>
              <a:rPr lang="es-ES" sz="2400" dirty="0">
                <a:sym typeface="News Gothic MT"/>
              </a:rPr>
              <a:t>Los fondos de Título I se dividen para que las escuelas con mas estudiantes de bajos ingresos obtengan más fondos. </a:t>
            </a:r>
          </a:p>
          <a:p>
            <a:pPr marL="393700" indent="-342900" algn="r">
              <a:buFont typeface="Wingdings" pitchFamily="2" charset="2"/>
              <a:buChar char="Ø"/>
            </a:pPr>
            <a:r>
              <a:rPr lang="es-ES" sz="2400" dirty="0">
                <a:sym typeface="News Gothic MT"/>
              </a:rPr>
              <a:t>Los fondos son asignados desde  el porcentaje más alto hacia el mas bajo.</a:t>
            </a:r>
          </a:p>
          <a:p>
            <a:pPr marL="50800" indent="0" algn="ctr">
              <a:buNone/>
            </a:pPr>
            <a:r>
              <a:rPr lang="es-ES" sz="2600" dirty="0">
                <a:sym typeface="News Gothic MT"/>
              </a:rPr>
              <a:t> </a:t>
            </a:r>
            <a:r>
              <a:rPr lang="es-ES" sz="1800" dirty="0">
                <a:sym typeface="News Gothic MT"/>
              </a:rPr>
              <a:t>Esta tabla es un ejemplo de cuatro escuelas primarias y el porcentaje de estudiantes que reciben almuerzo gratis o reducido.</a:t>
            </a:r>
            <a:endParaRPr lang="en-US" sz="1800" dirty="0"/>
          </a:p>
          <a:p>
            <a:pPr marL="50800" indent="0" eaLnBrk="1" hangingPunct="1">
              <a:buFontTx/>
              <a:buNone/>
            </a:pPr>
            <a:endParaRPr lang="en-US" sz="2400" dirty="0">
              <a:latin typeface="Helvetica" panose="020B0604020202020204" pitchFamily="34" charset="0"/>
              <a:cs typeface="Helvetica" panose="020B0604020202020204" pitchFamily="34" charset="0"/>
            </a:endParaRPr>
          </a:p>
        </p:txBody>
      </p:sp>
      <p:pic>
        <p:nvPicPr>
          <p:cNvPr id="3" name="Content Placeholder 2"/>
          <p:cNvPicPr>
            <a:picLocks noGrp="1" noChangeAspect="1"/>
          </p:cNvPicPr>
          <p:nvPr>
            <p:ph sz="half" idx="2"/>
          </p:nvPr>
        </p:nvPicPr>
        <p:blipFill>
          <a:blip r:embed="rId3">
            <a:lum bright="-20000" contrast="40000"/>
          </a:blip>
          <a:stretch>
            <a:fillRect/>
          </a:stretch>
        </p:blipFill>
        <p:spPr>
          <a:xfrm>
            <a:off x="6807163" y="3121025"/>
            <a:ext cx="5148336" cy="5788025"/>
          </a:xfrm>
          <a:prstGeom prst="rect">
            <a:avLst/>
          </a:prstGeom>
        </p:spPr>
      </p:pic>
    </p:spTree>
    <p:extLst>
      <p:ext uri="{BB962C8B-B14F-4D97-AF65-F5344CB8AC3E}">
        <p14:creationId xmlns:p14="http://schemas.microsoft.com/office/powerpoint/2010/main" val="71965005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nual Title I PPT English  [Autosaved]" id="{4810166D-E64D-4969-B269-2233507B6B94}" vid="{3EE6902B-7B44-4783-94B7-6C2A8B6D90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EBCD483E8DAC4D88B47129E989A109" ma:contentTypeVersion="13" ma:contentTypeDescription="Create a new document." ma:contentTypeScope="" ma:versionID="18d2a415b45f1eea6c7155290c61e7e8">
  <xsd:schema xmlns:xsd="http://www.w3.org/2001/XMLSchema" xmlns:xs="http://www.w3.org/2001/XMLSchema" xmlns:p="http://schemas.microsoft.com/office/2006/metadata/properties" xmlns:ns3="5a892a13-7245-459c-8882-552695460097" xmlns:ns4="fea2c829-496a-4e26-a4dd-be6719cdb883" targetNamespace="http://schemas.microsoft.com/office/2006/metadata/properties" ma:root="true" ma:fieldsID="7cd32e07c17aba098b2fd56f79bb0b48" ns3:_="" ns4:_="">
    <xsd:import namespace="5a892a13-7245-459c-8882-552695460097"/>
    <xsd:import namespace="fea2c829-496a-4e26-a4dd-be6719cdb8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92a13-7245-459c-8882-552695460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a2c829-496a-4e26-a4dd-be6719cdb8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4D2108-D735-4B36-AA07-08CB18EAB016}">
  <ds:schemaRefs>
    <ds:schemaRef ds:uri="http://schemas.microsoft.com/office/2006/documentManagement/types"/>
    <ds:schemaRef ds:uri="fea2c829-496a-4e26-a4dd-be6719cdb883"/>
    <ds:schemaRef ds:uri="http://www.w3.org/XML/1998/namespace"/>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5a892a13-7245-459c-8882-552695460097"/>
    <ds:schemaRef ds:uri="http://schemas.microsoft.com/office/2006/metadata/properties"/>
  </ds:schemaRefs>
</ds:datastoreItem>
</file>

<file path=customXml/itemProps2.xml><?xml version="1.0" encoding="utf-8"?>
<ds:datastoreItem xmlns:ds="http://schemas.openxmlformats.org/officeDocument/2006/customXml" ds:itemID="{3D5CA329-1A2A-45F1-9615-7628075DBF51}">
  <ds:schemaRefs>
    <ds:schemaRef ds:uri="http://schemas.microsoft.com/sharepoint/v3/contenttype/forms"/>
  </ds:schemaRefs>
</ds:datastoreItem>
</file>

<file path=customXml/itemProps3.xml><?xml version="1.0" encoding="utf-8"?>
<ds:datastoreItem xmlns:ds="http://schemas.openxmlformats.org/officeDocument/2006/customXml" ds:itemID="{611FF975-4A55-467E-931D-628FE316E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92a13-7245-459c-8882-552695460097"/>
    <ds:schemaRef ds:uri="fea2c829-496a-4e26-a4dd-be6719cdb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59535</TotalTime>
  <Words>2578</Words>
  <Application>Microsoft Macintosh PowerPoint</Application>
  <PresentationFormat>Custom</PresentationFormat>
  <Paragraphs>286</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Chalkboard</vt:lpstr>
      <vt:lpstr>Helvetica</vt:lpstr>
      <vt:lpstr>Wingdings</vt:lpstr>
      <vt:lpstr>Vapor Trail</vt:lpstr>
      <vt:lpstr>Title I Annual Meeting Junta Anual de Título I</vt:lpstr>
      <vt:lpstr>Title I Program      Programa Titulo I </vt:lpstr>
      <vt:lpstr>                PROPOSITO PURPOSE</vt:lpstr>
      <vt:lpstr>Participation</vt:lpstr>
      <vt:lpstr>     Evaluaciones educativas  Assessments </vt:lpstr>
      <vt:lpstr>Assessments     evaluaciones</vt:lpstr>
      <vt:lpstr>results timeline                Cronología de resultados </vt:lpstr>
      <vt:lpstr>                    Use of FUNds     Uso de FONDos</vt:lpstr>
      <vt:lpstr>Program Funds             Fondos de Titulo I</vt:lpstr>
      <vt:lpstr>Program Funds                Fondos del programa</vt:lpstr>
      <vt:lpstr>PowerPoint Presentation</vt:lpstr>
      <vt:lpstr>Additional parent notification requirements   REQUISITOS ADICIONALES DE notificación para padres    </vt:lpstr>
      <vt:lpstr>District Policy – family engagement               normas del distrito – Compromiso familiar</vt:lpstr>
      <vt:lpstr>School Parent and Family Engagement Policy  Normas de participación escolar de padres y familias</vt:lpstr>
      <vt:lpstr>PowerPoint Presentation</vt:lpstr>
      <vt:lpstr>educator Qualifications                    Requisitos de educadores</vt:lpstr>
      <vt:lpstr>Parents’ right-to-know - district level</vt:lpstr>
      <vt:lpstr>  Parents’ right-to-know – school level   El derecho a saber de los padres-nivel escolar</vt:lpstr>
      <vt:lpstr>Student Success Goal</vt:lpstr>
      <vt:lpstr>Adult Learning Culture Goal</vt:lpstr>
      <vt:lpstr>Connectedness Goal</vt:lpstr>
      <vt:lpstr>Comprehensive support &amp; improvement (Csi)  designation  Designación de soporte y mejora integral (Csi)</vt:lpstr>
      <vt:lpstr>Csi identification criteria Csi criterios de identificación    </vt:lpstr>
      <vt:lpstr>Loder ES  CSI Designation  Loder ES  CSI Designation </vt:lpstr>
      <vt:lpstr>Csi exit criteria Criterios de salida de Csi</vt:lpstr>
      <vt:lpstr>Questions/ 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Meeting Junta Anual de Título I</dc:title>
  <dc:creator>Stach, Mary</dc:creator>
  <cp:lastModifiedBy>Culpepper, Marcus</cp:lastModifiedBy>
  <cp:revision>8</cp:revision>
  <dcterms:created xsi:type="dcterms:W3CDTF">2020-08-11T17:57:50Z</dcterms:created>
  <dcterms:modified xsi:type="dcterms:W3CDTF">2022-10-11T05:05:38Z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0x010100E0EBCD483E8DAC4D88B47129E989A109</vt:lpwstr>
  </property>
</Properties>
</file>